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3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5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1.jpg" ContentType="image/jpeg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30" r:id="rId18"/>
    <p:sldMasterId id="2147498376" r:id="rId19"/>
    <p:sldMasterId id="2147498482" r:id="rId20"/>
    <p:sldMasterId id="2147498488" r:id="rId21"/>
    <p:sldMasterId id="2147498493" r:id="rId22"/>
    <p:sldMasterId id="2147498498" r:id="rId23"/>
  </p:sldMasterIdLst>
  <p:notesMasterIdLst>
    <p:notesMasterId r:id="rId61"/>
  </p:notesMasterIdLst>
  <p:sldIdLst>
    <p:sldId id="331" r:id="rId24"/>
    <p:sldId id="330" r:id="rId25"/>
    <p:sldId id="259" r:id="rId26"/>
    <p:sldId id="3474" r:id="rId27"/>
    <p:sldId id="3476" r:id="rId28"/>
    <p:sldId id="261" r:id="rId29"/>
    <p:sldId id="3480" r:id="rId30"/>
    <p:sldId id="3470" r:id="rId31"/>
    <p:sldId id="265" r:id="rId32"/>
    <p:sldId id="258" r:id="rId33"/>
    <p:sldId id="262" r:id="rId34"/>
    <p:sldId id="3077" r:id="rId35"/>
    <p:sldId id="3478" r:id="rId36"/>
    <p:sldId id="3275" r:id="rId37"/>
    <p:sldId id="980" r:id="rId38"/>
    <p:sldId id="2657" r:id="rId39"/>
    <p:sldId id="3237" r:id="rId40"/>
    <p:sldId id="257" r:id="rId41"/>
    <p:sldId id="3536" r:id="rId42"/>
    <p:sldId id="3614" r:id="rId43"/>
    <p:sldId id="3654" r:id="rId44"/>
    <p:sldId id="3656" r:id="rId45"/>
    <p:sldId id="3659" r:id="rId46"/>
    <p:sldId id="3657" r:id="rId47"/>
    <p:sldId id="3658" r:id="rId48"/>
    <p:sldId id="3623" r:id="rId49"/>
    <p:sldId id="276" r:id="rId50"/>
    <p:sldId id="3663" r:id="rId51"/>
    <p:sldId id="3651" r:id="rId52"/>
    <p:sldId id="3652" r:id="rId53"/>
    <p:sldId id="3641" r:id="rId54"/>
    <p:sldId id="3661" r:id="rId55"/>
    <p:sldId id="268" r:id="rId56"/>
    <p:sldId id="3515" r:id="rId57"/>
    <p:sldId id="2874" r:id="rId58"/>
    <p:sldId id="3484" r:id="rId59"/>
    <p:sldId id="3234" r:id="rId60"/>
  </p:sldIdLst>
  <p:sldSz cx="13004800" cy="9753600"/>
  <p:notesSz cx="6858000" cy="9144000"/>
  <p:embeddedFontLst>
    <p:embeddedFont>
      <p:font typeface="Alasassy Caps" pitchFamily="2" charset="0"/>
      <p:regular r:id="rId62"/>
      <p:bold r:id="rId63"/>
      <p:italic r:id="rId64"/>
      <p:boldItalic r:id="rId65"/>
    </p:embeddedFont>
    <p:embeddedFont>
      <p:font typeface="Algerian" panose="04020705040A02060702" pitchFamily="82" charset="0"/>
      <p:regular r:id="rId66"/>
    </p:embeddedFont>
    <p:embeddedFont>
      <p:font typeface="Angsana New" panose="02020603050405020304" pitchFamily="18" charset="-34"/>
      <p:regular r:id="rId67"/>
      <p:bold r:id="rId68"/>
      <p:italic r:id="rId69"/>
      <p:boldItalic r:id="rId70"/>
    </p:embeddedFont>
    <p:embeddedFont>
      <p:font typeface="Aptos Narrow" panose="020B0004020202020204" pitchFamily="34" charset="0"/>
      <p:regular r:id="rId71"/>
      <p:bold r:id="rId72"/>
      <p:italic r:id="rId73"/>
      <p:boldItalic r:id="rId74"/>
    </p:embeddedFont>
    <p:embeddedFont>
      <p:font typeface="Arial Black" panose="020B0A04020102020204" pitchFamily="34" charset="0"/>
      <p:bold r:id="rId75"/>
    </p:embeddedFont>
    <p:embeddedFont>
      <p:font typeface="Arial Nova" panose="020B0504020202020204" pitchFamily="34" charset="0"/>
      <p:regular r:id="rId76"/>
      <p:bold r:id="rId77"/>
      <p:italic r:id="rId78"/>
      <p:boldItalic r:id="rId79"/>
    </p:embeddedFont>
    <p:embeddedFont>
      <p:font typeface="Bernard MT Condensed" panose="02050806060905020404" pitchFamily="18" charset="0"/>
      <p:regular r:id="rId80"/>
    </p:embeddedFont>
    <p:embeddedFont>
      <p:font typeface="Bookman Old Style" panose="02050604050505020204" pitchFamily="18" charset="0"/>
      <p:regular r:id="rId81"/>
      <p:bold r:id="rId82"/>
      <p:italic r:id="rId83"/>
      <p:boldItalic r:id="rId84"/>
    </p:embeddedFont>
    <p:embeddedFont>
      <p:font typeface="Calisto MT" panose="02040603050505030304" pitchFamily="18" charset="0"/>
      <p:regular r:id="rId85"/>
      <p:bold r:id="rId86"/>
      <p:italic r:id="rId87"/>
      <p:boldItalic r:id="rId88"/>
    </p:embeddedFont>
    <p:embeddedFont>
      <p:font typeface="Consolas" panose="020B0609020204030204" pitchFamily="49" charset="0"/>
      <p:regular r:id="rId89"/>
      <p:bold r:id="rId90"/>
      <p:italic r:id="rId91"/>
      <p:boldItalic r:id="rId92"/>
    </p:embeddedFont>
    <p:embeddedFont>
      <p:font typeface="Franklin Gothic Heavy" panose="020B0903020102020204" pitchFamily="34" charset="0"/>
      <p:regular r:id="rId93"/>
      <p:italic r:id="rId94"/>
    </p:embeddedFont>
    <p:embeddedFont>
      <p:font typeface="Franklin Gothic Medium" panose="020B0603020102020204" pitchFamily="34" charset="0"/>
      <p:regular r:id="rId95"/>
      <p:italic r:id="rId96"/>
    </p:embeddedFont>
    <p:embeddedFont>
      <p:font typeface="Fredoka One" panose="02000000000000000000" pitchFamily="2" charset="0"/>
      <p:regular r:id="rId97"/>
    </p:embeddedFont>
    <p:embeddedFont>
      <p:font typeface="Georgia" panose="02040502050405020303" pitchFamily="18" charset="0"/>
      <p:regular r:id="rId98"/>
      <p:bold r:id="rId99"/>
      <p:italic r:id="rId100"/>
      <p:boldItalic r:id="rId101"/>
    </p:embeddedFont>
    <p:embeddedFont>
      <p:font typeface="Georgia Pro Semibold" panose="02040702050405020303" pitchFamily="18" charset="0"/>
      <p:bold r:id="rId102"/>
      <p:boldItalic r:id="rId103"/>
    </p:embeddedFont>
    <p:embeddedFont>
      <p:font typeface="Gill Sans Nova" panose="020B0602020104020203" pitchFamily="34" charset="0"/>
      <p:regular r:id="rId104"/>
      <p:bold r:id="rId105"/>
      <p:italic r:id="rId106"/>
      <p:boldItalic r:id="rId107"/>
    </p:embeddedFont>
    <p:embeddedFont>
      <p:font typeface="Impact" panose="020B0806030902050204" pitchFamily="34" charset="0"/>
      <p:regular r:id="rId108"/>
    </p:embeddedFont>
    <p:embeddedFont>
      <p:font typeface="Modern Love" panose="04090805081005020601" pitchFamily="82" charset="0"/>
      <p:regular r:id="rId109"/>
    </p:embeddedFont>
    <p:embeddedFont>
      <p:font typeface="Mystical Woods Rough Script" panose="02000500000000000000" pitchFamily="2" charset="0"/>
      <p:regular r:id="rId110"/>
    </p:embeddedFont>
    <p:embeddedFont>
      <p:font typeface="Rockwell" panose="02060603020205020403" pitchFamily="18" charset="0"/>
      <p:regular r:id="rId111"/>
      <p:bold r:id="rId112"/>
      <p:italic r:id="rId113"/>
      <p:boldItalic r:id="rId114"/>
    </p:embeddedFont>
    <p:embeddedFont>
      <p:font typeface="The Hand" panose="03070502030502020204" pitchFamily="66" charset="0"/>
      <p:regular r:id="rId115"/>
      <p:bold r:id="rId116"/>
    </p:embeddedFont>
    <p:embeddedFont>
      <p:font typeface="Trebuchet MS" panose="020B0603020202020204" pitchFamily="34" charset="0"/>
      <p:regular r:id="rId117"/>
      <p:bold r:id="rId118"/>
      <p:italic r:id="rId119"/>
      <p:boldItalic r:id="rId120"/>
    </p:embeddedFont>
    <p:embeddedFont>
      <p:font typeface="Wingdings 2" panose="05020102010507070707" pitchFamily="18" charset="2"/>
      <p:regular r:id="rId121"/>
    </p:embeddedFont>
    <p:embeddedFont>
      <p:font typeface="Work Sans" pitchFamily="2" charset="0"/>
      <p:regular r:id="rId122"/>
      <p:bold r:id="rId123"/>
      <p:italic r:id="rId124"/>
      <p:boldItalic r:id="rId1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96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56.fntdata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font" Target="fonts/font28.fntdata"/><Relationship Id="rId112" Type="http://schemas.openxmlformats.org/officeDocument/2006/relationships/font" Target="fonts/font51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6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102" Type="http://schemas.openxmlformats.org/officeDocument/2006/relationships/font" Target="fonts/font41.fntdata"/><Relationship Id="rId123" Type="http://schemas.openxmlformats.org/officeDocument/2006/relationships/font" Target="fonts/font62.fntdata"/><Relationship Id="rId128" Type="http://schemas.openxmlformats.org/officeDocument/2006/relationships/viewProps" Target="viewProps.xml"/><Relationship Id="rId5" Type="http://schemas.openxmlformats.org/officeDocument/2006/relationships/customXml" Target="../customXml/item5.xml"/><Relationship Id="rId90" Type="http://schemas.openxmlformats.org/officeDocument/2006/relationships/font" Target="fonts/font29.fntdata"/><Relationship Id="rId95" Type="http://schemas.openxmlformats.org/officeDocument/2006/relationships/font" Target="fonts/font34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113" Type="http://schemas.openxmlformats.org/officeDocument/2006/relationships/font" Target="fonts/font52.fntdata"/><Relationship Id="rId118" Type="http://schemas.openxmlformats.org/officeDocument/2006/relationships/font" Target="fonts/font57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font" Target="fonts/font42.fntdata"/><Relationship Id="rId108" Type="http://schemas.openxmlformats.org/officeDocument/2006/relationships/font" Target="fonts/font47.fntdata"/><Relationship Id="rId124" Type="http://schemas.openxmlformats.org/officeDocument/2006/relationships/font" Target="fonts/font63.fntdata"/><Relationship Id="rId129" Type="http://schemas.openxmlformats.org/officeDocument/2006/relationships/theme" Target="theme/theme1.xml"/><Relationship Id="rId54" Type="http://schemas.openxmlformats.org/officeDocument/2006/relationships/slide" Target="slides/slide31.xml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91" Type="http://schemas.openxmlformats.org/officeDocument/2006/relationships/font" Target="fonts/font30.fntdata"/><Relationship Id="rId96" Type="http://schemas.openxmlformats.org/officeDocument/2006/relationships/font" Target="fonts/font35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font" Target="fonts/font53.fntdata"/><Relationship Id="rId119" Type="http://schemas.openxmlformats.org/officeDocument/2006/relationships/font" Target="fonts/font58.fntdata"/><Relationship Id="rId44" Type="http://schemas.openxmlformats.org/officeDocument/2006/relationships/slide" Target="slides/slide21.xml"/><Relationship Id="rId60" Type="http://schemas.openxmlformats.org/officeDocument/2006/relationships/slide" Target="slides/slide37.xml"/><Relationship Id="rId65" Type="http://schemas.openxmlformats.org/officeDocument/2006/relationships/font" Target="fonts/font4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130" Type="http://schemas.openxmlformats.org/officeDocument/2006/relationships/tableStyles" Target="tableStyles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6.xml"/><Relationship Id="rId109" Type="http://schemas.openxmlformats.org/officeDocument/2006/relationships/font" Target="fonts/font48.fntdata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font" Target="fonts/font15.fntdata"/><Relationship Id="rId97" Type="http://schemas.openxmlformats.org/officeDocument/2006/relationships/font" Target="fonts/font36.fntdata"/><Relationship Id="rId104" Type="http://schemas.openxmlformats.org/officeDocument/2006/relationships/font" Target="fonts/font43.fntdata"/><Relationship Id="rId120" Type="http://schemas.openxmlformats.org/officeDocument/2006/relationships/font" Target="fonts/font59.fntdata"/><Relationship Id="rId125" Type="http://schemas.openxmlformats.org/officeDocument/2006/relationships/font" Target="fonts/font64.fntdata"/><Relationship Id="rId7" Type="http://schemas.openxmlformats.org/officeDocument/2006/relationships/customXml" Target="../customXml/item7.xml"/><Relationship Id="rId71" Type="http://schemas.openxmlformats.org/officeDocument/2006/relationships/font" Target="fonts/font10.fntdata"/><Relationship Id="rId92" Type="http://schemas.openxmlformats.org/officeDocument/2006/relationships/font" Target="fonts/font3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font" Target="fonts/font5.fntdata"/><Relationship Id="rId87" Type="http://schemas.openxmlformats.org/officeDocument/2006/relationships/font" Target="fonts/font26.fntdata"/><Relationship Id="rId110" Type="http://schemas.openxmlformats.org/officeDocument/2006/relationships/font" Target="fonts/font49.fntdata"/><Relationship Id="rId115" Type="http://schemas.openxmlformats.org/officeDocument/2006/relationships/font" Target="fonts/font54.fntdata"/><Relationship Id="rId131" Type="http://schemas.microsoft.com/office/2016/11/relationships/changesInfo" Target="changesInfos/changesInfo1.xml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font" Target="fonts/font16.fntdata"/><Relationship Id="rId100" Type="http://schemas.openxmlformats.org/officeDocument/2006/relationships/font" Target="fonts/font39.fntdata"/><Relationship Id="rId105" Type="http://schemas.openxmlformats.org/officeDocument/2006/relationships/font" Target="fonts/font44.fntdata"/><Relationship Id="rId126" Type="http://schemas.openxmlformats.org/officeDocument/2006/relationships/commentAuthors" Target="commentAuthors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8.xml"/><Relationship Id="rId72" Type="http://schemas.openxmlformats.org/officeDocument/2006/relationships/font" Target="fonts/font11.fntdata"/><Relationship Id="rId93" Type="http://schemas.openxmlformats.org/officeDocument/2006/relationships/font" Target="fonts/font32.fntdata"/><Relationship Id="rId98" Type="http://schemas.openxmlformats.org/officeDocument/2006/relationships/font" Target="fonts/font37.fntdata"/><Relationship Id="rId121" Type="http://schemas.openxmlformats.org/officeDocument/2006/relationships/font" Target="fonts/font60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font" Target="fonts/font6.fntdata"/><Relationship Id="rId116" Type="http://schemas.openxmlformats.org/officeDocument/2006/relationships/font" Target="fonts/font55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8.xml"/><Relationship Id="rId62" Type="http://schemas.openxmlformats.org/officeDocument/2006/relationships/font" Target="fonts/font1.fntdata"/><Relationship Id="rId83" Type="http://schemas.openxmlformats.org/officeDocument/2006/relationships/font" Target="fonts/font22.fntdata"/><Relationship Id="rId88" Type="http://schemas.openxmlformats.org/officeDocument/2006/relationships/font" Target="fonts/font27.fntdata"/><Relationship Id="rId111" Type="http://schemas.openxmlformats.org/officeDocument/2006/relationships/font" Target="fonts/font50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font" Target="fonts/font45.fntdata"/><Relationship Id="rId127" Type="http://schemas.openxmlformats.org/officeDocument/2006/relationships/presProps" Target="presProp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94" Type="http://schemas.openxmlformats.org/officeDocument/2006/relationships/font" Target="fonts/font33.fntdata"/><Relationship Id="rId99" Type="http://schemas.openxmlformats.org/officeDocument/2006/relationships/font" Target="fonts/font38.fntdata"/><Relationship Id="rId101" Type="http://schemas.openxmlformats.org/officeDocument/2006/relationships/font" Target="fonts/font40.fntdata"/><Relationship Id="rId122" Type="http://schemas.openxmlformats.org/officeDocument/2006/relationships/font" Target="fonts/font61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2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1A1D7C7D-FA43-4152-AEDA-00E2C2899076}"/>
    <pc:docChg chg="modSld">
      <pc:chgData name="Michael Kyryliw" userId="a160673c-e7c2-4eac-ae0d-673ec02e1fb1" providerId="ADAL" clId="{1A1D7C7D-FA43-4152-AEDA-00E2C2899076}" dt="2024-10-30T12:25:17.999" v="9" actId="20577"/>
      <pc:docMkLst>
        <pc:docMk/>
      </pc:docMkLst>
      <pc:sldChg chg="modSp mod">
        <pc:chgData name="Michael Kyryliw" userId="a160673c-e7c2-4eac-ae0d-673ec02e1fb1" providerId="ADAL" clId="{1A1D7C7D-FA43-4152-AEDA-00E2C2899076}" dt="2024-10-30T12:25:17.999" v="9" actId="20577"/>
        <pc:sldMkLst>
          <pc:docMk/>
          <pc:sldMk cId="1565615269" sldId="3663"/>
        </pc:sldMkLst>
        <pc:spChg chg="mod">
          <ac:chgData name="Michael Kyryliw" userId="a160673c-e7c2-4eac-ae0d-673ec02e1fb1" providerId="ADAL" clId="{1A1D7C7D-FA43-4152-AEDA-00E2C2899076}" dt="2024-10-30T12:25:17.999" v="9" actId="20577"/>
          <ac:spMkLst>
            <pc:docMk/>
            <pc:sldMk cId="1565615269" sldId="3663"/>
            <ac:spMk id="5" creationId="{0A5B7FB0-E9E8-0612-FB84-09B48D3FDF2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3CA4C-061A-4F0A-B089-AF7F7CB50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36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6" name="Google Shape;6626;g11ed238dfe2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7" name="Google Shape;6627;g11ed238dfe2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93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1d9ad76d204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3" name="Google Shape;2193;g1d9ad76d204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675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1" cy="14542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  <a:endParaRPr lang="en-US" spc="-97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3853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232" y="359283"/>
            <a:ext cx="12134335" cy="940707"/>
          </a:xfrm>
        </p:spPr>
        <p:txBody>
          <a:bodyPr lIns="0" tIns="0" rIns="0" bIns="0"/>
          <a:lstStyle>
            <a:lvl1pPr>
              <a:defRPr sz="611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  <a:endParaRPr lang="en-US" spc="-97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2136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232" y="359283"/>
            <a:ext cx="12134335" cy="940707"/>
          </a:xfrm>
        </p:spPr>
        <p:txBody>
          <a:bodyPr lIns="0" tIns="0" rIns="0" bIns="0"/>
          <a:lstStyle>
            <a:lvl1pPr>
              <a:defRPr sz="611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  <a:endParaRPr lang="en-US" spc="-97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3285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232" y="359283"/>
            <a:ext cx="12134335" cy="940707"/>
          </a:xfrm>
        </p:spPr>
        <p:txBody>
          <a:bodyPr lIns="0" tIns="0" rIns="0" bIns="0"/>
          <a:lstStyle>
            <a:lvl1pPr>
              <a:defRPr sz="611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  <a:endParaRPr lang="en-US" spc="-97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9605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  <a:endParaRPr lang="en-US" spc="-97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5060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1830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-43200" y="1"/>
            <a:ext cx="13047999" cy="981998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1024000" y="1024000"/>
            <a:ext cx="10956800" cy="107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/>
          <p:nvPr/>
        </p:nvSpPr>
        <p:spPr>
          <a:xfrm flipH="1">
            <a:off x="0" y="7982318"/>
            <a:ext cx="6502436" cy="1785691"/>
          </a:xfrm>
          <a:custGeom>
            <a:avLst/>
            <a:gdLst/>
            <a:ahLst/>
            <a:cxnLst/>
            <a:rect l="l" t="t" r="r" b="b"/>
            <a:pathLst>
              <a:path w="25696" h="11103" extrusionOk="0">
                <a:moveTo>
                  <a:pt x="25695" y="1"/>
                </a:moveTo>
                <a:cubicBezTo>
                  <a:pt x="25695" y="1"/>
                  <a:pt x="22436" y="1171"/>
                  <a:pt x="20182" y="4157"/>
                </a:cubicBezTo>
                <a:cubicBezTo>
                  <a:pt x="18300" y="6653"/>
                  <a:pt x="17762" y="8913"/>
                  <a:pt x="12828" y="8913"/>
                </a:cubicBezTo>
                <a:cubicBezTo>
                  <a:pt x="11854" y="8913"/>
                  <a:pt x="10708" y="8825"/>
                  <a:pt x="9348" y="8633"/>
                </a:cubicBezTo>
                <a:cubicBezTo>
                  <a:pt x="8209" y="8473"/>
                  <a:pt x="7206" y="8404"/>
                  <a:pt x="6324" y="8404"/>
                </a:cubicBezTo>
                <a:cubicBezTo>
                  <a:pt x="813" y="8404"/>
                  <a:pt x="0" y="11103"/>
                  <a:pt x="0" y="11103"/>
                </a:cubicBezTo>
                <a:lnTo>
                  <a:pt x="25695" y="11008"/>
                </a:lnTo>
                <a:lnTo>
                  <a:pt x="2569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00" name="Google Shape;100;p18"/>
          <p:cNvSpPr/>
          <p:nvPr/>
        </p:nvSpPr>
        <p:spPr>
          <a:xfrm rot="10800000">
            <a:off x="7203982" y="120"/>
            <a:ext cx="5800819" cy="4073521"/>
          </a:xfrm>
          <a:custGeom>
            <a:avLst/>
            <a:gdLst/>
            <a:ahLst/>
            <a:cxnLst/>
            <a:rect l="l" t="t" r="r" b="b"/>
            <a:pathLst>
              <a:path w="28492" h="15006" extrusionOk="0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32406254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7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-43200" y="1"/>
            <a:ext cx="13047999" cy="981998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7"/>
          <p:cNvSpPr/>
          <p:nvPr/>
        </p:nvSpPr>
        <p:spPr>
          <a:xfrm>
            <a:off x="0" y="5901193"/>
            <a:ext cx="5558903" cy="3903642"/>
          </a:xfrm>
          <a:custGeom>
            <a:avLst/>
            <a:gdLst/>
            <a:ahLst/>
            <a:cxnLst/>
            <a:rect l="l" t="t" r="r" b="b"/>
            <a:pathLst>
              <a:path w="28492" h="15006" extrusionOk="0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55" name="Google Shape;255;p37"/>
          <p:cNvSpPr/>
          <p:nvPr/>
        </p:nvSpPr>
        <p:spPr>
          <a:xfrm rot="10800000" flipH="1">
            <a:off x="9259039" y="-176782"/>
            <a:ext cx="4214067" cy="3117359"/>
          </a:xfrm>
          <a:custGeom>
            <a:avLst/>
            <a:gdLst/>
            <a:ahLst/>
            <a:cxnLst/>
            <a:rect l="l" t="t" r="r" b="b"/>
            <a:pathLst>
              <a:path w="28880" h="16023" extrusionOk="0">
                <a:moveTo>
                  <a:pt x="21276" y="0"/>
                </a:moveTo>
                <a:cubicBezTo>
                  <a:pt x="19848" y="0"/>
                  <a:pt x="18424" y="327"/>
                  <a:pt x="17163" y="1005"/>
                </a:cubicBezTo>
                <a:cubicBezTo>
                  <a:pt x="16436" y="1395"/>
                  <a:pt x="15749" y="1902"/>
                  <a:pt x="15297" y="2592"/>
                </a:cubicBezTo>
                <a:cubicBezTo>
                  <a:pt x="14478" y="3839"/>
                  <a:pt x="14544" y="5451"/>
                  <a:pt x="14105" y="6877"/>
                </a:cubicBezTo>
                <a:cubicBezTo>
                  <a:pt x="13530" y="8750"/>
                  <a:pt x="12006" y="10304"/>
                  <a:pt x="10145" y="10916"/>
                </a:cubicBezTo>
                <a:cubicBezTo>
                  <a:pt x="9243" y="11213"/>
                  <a:pt x="8309" y="11294"/>
                  <a:pt x="7362" y="11294"/>
                </a:cubicBezTo>
                <a:cubicBezTo>
                  <a:pt x="6229" y="11294"/>
                  <a:pt x="5076" y="11178"/>
                  <a:pt x="3935" y="11178"/>
                </a:cubicBezTo>
                <a:cubicBezTo>
                  <a:pt x="3483" y="11178"/>
                  <a:pt x="3033" y="11196"/>
                  <a:pt x="2586" y="11247"/>
                </a:cubicBezTo>
                <a:cubicBezTo>
                  <a:pt x="1640" y="11355"/>
                  <a:pt x="592" y="11702"/>
                  <a:pt x="193" y="12569"/>
                </a:cubicBezTo>
                <a:cubicBezTo>
                  <a:pt x="35" y="12913"/>
                  <a:pt x="0" y="13305"/>
                  <a:pt x="33" y="13684"/>
                </a:cubicBezTo>
                <a:cubicBezTo>
                  <a:pt x="109" y="14587"/>
                  <a:pt x="566" y="15452"/>
                  <a:pt x="1269" y="16023"/>
                </a:cubicBezTo>
                <a:lnTo>
                  <a:pt x="26080" y="16023"/>
                </a:lnTo>
                <a:lnTo>
                  <a:pt x="28880" y="4776"/>
                </a:lnTo>
                <a:cubicBezTo>
                  <a:pt x="28826" y="3942"/>
                  <a:pt x="28306" y="3210"/>
                  <a:pt x="27721" y="2614"/>
                </a:cubicBezTo>
                <a:cubicBezTo>
                  <a:pt x="26050" y="909"/>
                  <a:pt x="23657" y="0"/>
                  <a:pt x="212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56" name="Google Shape;256;p37"/>
          <p:cNvSpPr/>
          <p:nvPr/>
        </p:nvSpPr>
        <p:spPr>
          <a:xfrm rot="10800000" flipH="1">
            <a:off x="9158631" y="-117428"/>
            <a:ext cx="4214067" cy="3117359"/>
          </a:xfrm>
          <a:custGeom>
            <a:avLst/>
            <a:gdLst/>
            <a:ahLst/>
            <a:cxnLst/>
            <a:rect l="l" t="t" r="r" b="b"/>
            <a:pathLst>
              <a:path w="28880" h="16023" extrusionOk="0">
                <a:moveTo>
                  <a:pt x="21276" y="0"/>
                </a:moveTo>
                <a:cubicBezTo>
                  <a:pt x="19848" y="0"/>
                  <a:pt x="18424" y="327"/>
                  <a:pt x="17163" y="1005"/>
                </a:cubicBezTo>
                <a:cubicBezTo>
                  <a:pt x="16436" y="1395"/>
                  <a:pt x="15749" y="1902"/>
                  <a:pt x="15297" y="2592"/>
                </a:cubicBezTo>
                <a:cubicBezTo>
                  <a:pt x="14478" y="3839"/>
                  <a:pt x="14544" y="5451"/>
                  <a:pt x="14105" y="6877"/>
                </a:cubicBezTo>
                <a:cubicBezTo>
                  <a:pt x="13530" y="8750"/>
                  <a:pt x="12006" y="10304"/>
                  <a:pt x="10145" y="10916"/>
                </a:cubicBezTo>
                <a:cubicBezTo>
                  <a:pt x="9243" y="11213"/>
                  <a:pt x="8309" y="11294"/>
                  <a:pt x="7362" y="11294"/>
                </a:cubicBezTo>
                <a:cubicBezTo>
                  <a:pt x="6229" y="11294"/>
                  <a:pt x="5076" y="11178"/>
                  <a:pt x="3935" y="11178"/>
                </a:cubicBezTo>
                <a:cubicBezTo>
                  <a:pt x="3483" y="11178"/>
                  <a:pt x="3033" y="11196"/>
                  <a:pt x="2586" y="11247"/>
                </a:cubicBezTo>
                <a:cubicBezTo>
                  <a:pt x="1640" y="11355"/>
                  <a:pt x="592" y="11702"/>
                  <a:pt x="193" y="12569"/>
                </a:cubicBezTo>
                <a:cubicBezTo>
                  <a:pt x="35" y="12913"/>
                  <a:pt x="0" y="13305"/>
                  <a:pt x="33" y="13684"/>
                </a:cubicBezTo>
                <a:cubicBezTo>
                  <a:pt x="109" y="14587"/>
                  <a:pt x="566" y="15452"/>
                  <a:pt x="1269" y="16023"/>
                </a:cubicBezTo>
                <a:lnTo>
                  <a:pt x="26080" y="16023"/>
                </a:lnTo>
                <a:lnTo>
                  <a:pt x="28880" y="4776"/>
                </a:lnTo>
                <a:cubicBezTo>
                  <a:pt x="28826" y="3942"/>
                  <a:pt x="28306" y="3210"/>
                  <a:pt x="27721" y="2614"/>
                </a:cubicBezTo>
                <a:cubicBezTo>
                  <a:pt x="26050" y="909"/>
                  <a:pt x="23657" y="0"/>
                  <a:pt x="21276" y="0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257" name="Google Shape;257;p37"/>
          <p:cNvGrpSpPr/>
          <p:nvPr/>
        </p:nvGrpSpPr>
        <p:grpSpPr>
          <a:xfrm>
            <a:off x="1445319" y="7598394"/>
            <a:ext cx="725191" cy="1439890"/>
            <a:chOff x="2049650" y="2668550"/>
            <a:chExt cx="110075" cy="163925"/>
          </a:xfrm>
        </p:grpSpPr>
        <p:sp>
          <p:nvSpPr>
            <p:cNvPr id="258" name="Google Shape;258;p37"/>
            <p:cNvSpPr/>
            <p:nvPr/>
          </p:nvSpPr>
          <p:spPr>
            <a:xfrm>
              <a:off x="2063625" y="2668550"/>
              <a:ext cx="29725" cy="27700"/>
            </a:xfrm>
            <a:custGeom>
              <a:avLst/>
              <a:gdLst/>
              <a:ahLst/>
              <a:cxnLst/>
              <a:rect l="l" t="t" r="r" b="b"/>
              <a:pathLst>
                <a:path w="1189" h="1108" extrusionOk="0">
                  <a:moveTo>
                    <a:pt x="126" y="0"/>
                  </a:moveTo>
                  <a:cubicBezTo>
                    <a:pt x="126" y="0"/>
                    <a:pt x="94" y="34"/>
                    <a:pt x="63" y="68"/>
                  </a:cubicBezTo>
                  <a:cubicBezTo>
                    <a:pt x="47" y="85"/>
                    <a:pt x="32" y="101"/>
                    <a:pt x="20" y="115"/>
                  </a:cubicBezTo>
                  <a:cubicBezTo>
                    <a:pt x="7" y="127"/>
                    <a:pt x="0" y="136"/>
                    <a:pt x="0" y="136"/>
                  </a:cubicBezTo>
                  <a:lnTo>
                    <a:pt x="1149" y="1107"/>
                  </a:lnTo>
                  <a:lnTo>
                    <a:pt x="1149" y="1107"/>
                  </a:lnTo>
                  <a:cubicBezTo>
                    <a:pt x="1149" y="1107"/>
                    <a:pt x="1159" y="1097"/>
                    <a:pt x="1169" y="1087"/>
                  </a:cubicBezTo>
                  <a:cubicBezTo>
                    <a:pt x="1179" y="1076"/>
                    <a:pt x="1188" y="1065"/>
                    <a:pt x="1188" y="1065"/>
                  </a:cubicBezTo>
                  <a:lnTo>
                    <a:pt x="126" y="0"/>
                  </a:lnTo>
                  <a:close/>
                  <a:moveTo>
                    <a:pt x="1149" y="1107"/>
                  </a:moveTo>
                  <a:cubicBezTo>
                    <a:pt x="1149" y="1108"/>
                    <a:pt x="1149" y="1108"/>
                    <a:pt x="1149" y="1108"/>
                  </a:cubicBezTo>
                  <a:lnTo>
                    <a:pt x="1149" y="110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9" name="Google Shape;259;p37"/>
            <p:cNvSpPr/>
            <p:nvPr/>
          </p:nvSpPr>
          <p:spPr>
            <a:xfrm>
              <a:off x="2074825" y="2683100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78" y="1"/>
                  </a:moveTo>
                  <a:cubicBezTo>
                    <a:pt x="53" y="35"/>
                    <a:pt x="26" y="67"/>
                    <a:pt x="1" y="100"/>
                  </a:cubicBezTo>
                  <a:lnTo>
                    <a:pt x="99" y="172"/>
                  </a:lnTo>
                  <a:cubicBezTo>
                    <a:pt x="121" y="140"/>
                    <a:pt x="147" y="111"/>
                    <a:pt x="171" y="79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2067825" y="2677525"/>
              <a:ext cx="4700" cy="4850"/>
            </a:xfrm>
            <a:custGeom>
              <a:avLst/>
              <a:gdLst/>
              <a:ahLst/>
              <a:cxnLst/>
              <a:rect l="l" t="t" r="r" b="b"/>
              <a:pathLst>
                <a:path w="188" h="194" extrusionOk="0">
                  <a:moveTo>
                    <a:pt x="96" y="0"/>
                  </a:moveTo>
                  <a:cubicBezTo>
                    <a:pt x="63" y="41"/>
                    <a:pt x="31" y="81"/>
                    <a:pt x="1" y="123"/>
                  </a:cubicBezTo>
                  <a:lnTo>
                    <a:pt x="99" y="193"/>
                  </a:lnTo>
                  <a:cubicBezTo>
                    <a:pt x="126" y="155"/>
                    <a:pt x="159" y="118"/>
                    <a:pt x="187" y="79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1" name="Google Shape;261;p37"/>
            <p:cNvSpPr/>
            <p:nvPr/>
          </p:nvSpPr>
          <p:spPr>
            <a:xfrm>
              <a:off x="2081875" y="2688675"/>
              <a:ext cx="3850" cy="3775"/>
            </a:xfrm>
            <a:custGeom>
              <a:avLst/>
              <a:gdLst/>
              <a:ahLst/>
              <a:cxnLst/>
              <a:rect l="l" t="t" r="r" b="b"/>
              <a:pathLst>
                <a:path w="154" h="151" extrusionOk="0">
                  <a:moveTo>
                    <a:pt x="60" y="1"/>
                  </a:moveTo>
                  <a:cubicBezTo>
                    <a:pt x="40" y="27"/>
                    <a:pt x="20" y="51"/>
                    <a:pt x="1" y="78"/>
                  </a:cubicBezTo>
                  <a:lnTo>
                    <a:pt x="99" y="150"/>
                  </a:lnTo>
                  <a:cubicBezTo>
                    <a:pt x="116" y="125"/>
                    <a:pt x="136" y="103"/>
                    <a:pt x="153" y="7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2" name="Google Shape;262;p37"/>
            <p:cNvSpPr/>
            <p:nvPr/>
          </p:nvSpPr>
          <p:spPr>
            <a:xfrm>
              <a:off x="2088925" y="2694275"/>
              <a:ext cx="3375" cy="3200"/>
            </a:xfrm>
            <a:custGeom>
              <a:avLst/>
              <a:gdLst/>
              <a:ahLst/>
              <a:cxnLst/>
              <a:rect l="l" t="t" r="r" b="b"/>
              <a:pathLst>
                <a:path w="135" h="128" extrusionOk="0">
                  <a:moveTo>
                    <a:pt x="42" y="1"/>
                  </a:moveTo>
                  <a:cubicBezTo>
                    <a:pt x="30" y="19"/>
                    <a:pt x="12" y="36"/>
                    <a:pt x="0" y="56"/>
                  </a:cubicBezTo>
                  <a:lnTo>
                    <a:pt x="99" y="127"/>
                  </a:lnTo>
                  <a:cubicBezTo>
                    <a:pt x="110" y="110"/>
                    <a:pt x="124" y="96"/>
                    <a:pt x="135" y="81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2060775" y="267195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113" y="0"/>
                  </a:moveTo>
                  <a:cubicBezTo>
                    <a:pt x="75" y="48"/>
                    <a:pt x="36" y="95"/>
                    <a:pt x="0" y="146"/>
                  </a:cubicBezTo>
                  <a:lnTo>
                    <a:pt x="99" y="217"/>
                  </a:lnTo>
                  <a:cubicBezTo>
                    <a:pt x="134" y="170"/>
                    <a:pt x="171" y="125"/>
                    <a:pt x="206" y="79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2073150" y="2685600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70" y="0"/>
                  </a:moveTo>
                  <a:lnTo>
                    <a:pt x="34" y="52"/>
                  </a:lnTo>
                  <a:cubicBezTo>
                    <a:pt x="23" y="70"/>
                    <a:pt x="11" y="87"/>
                    <a:pt x="0" y="106"/>
                  </a:cubicBezTo>
                  <a:lnTo>
                    <a:pt x="106" y="168"/>
                  </a:lnTo>
                  <a:cubicBezTo>
                    <a:pt x="114" y="151"/>
                    <a:pt x="127" y="134"/>
                    <a:pt x="137" y="118"/>
                  </a:cubicBezTo>
                  <a:lnTo>
                    <a:pt x="169" y="7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2065725" y="2680575"/>
              <a:ext cx="4625" cy="4775"/>
            </a:xfrm>
            <a:custGeom>
              <a:avLst/>
              <a:gdLst/>
              <a:ahLst/>
              <a:cxnLst/>
              <a:rect l="l" t="t" r="r" b="b"/>
              <a:pathLst>
                <a:path w="185" h="191" extrusionOk="0">
                  <a:moveTo>
                    <a:pt x="85" y="1"/>
                  </a:moveTo>
                  <a:lnTo>
                    <a:pt x="42" y="64"/>
                  </a:lnTo>
                  <a:cubicBezTo>
                    <a:pt x="27" y="85"/>
                    <a:pt x="14" y="107"/>
                    <a:pt x="0" y="129"/>
                  </a:cubicBezTo>
                  <a:lnTo>
                    <a:pt x="105" y="191"/>
                  </a:lnTo>
                  <a:cubicBezTo>
                    <a:pt x="118" y="170"/>
                    <a:pt x="130" y="149"/>
                    <a:pt x="145" y="131"/>
                  </a:cubicBezTo>
                  <a:lnTo>
                    <a:pt x="184" y="70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2080525" y="2690600"/>
              <a:ext cx="3875" cy="3675"/>
            </a:xfrm>
            <a:custGeom>
              <a:avLst/>
              <a:gdLst/>
              <a:ahLst/>
              <a:cxnLst/>
              <a:rect l="l" t="t" r="r" b="b"/>
              <a:pathLst>
                <a:path w="155" h="147" extrusionOk="0">
                  <a:moveTo>
                    <a:pt x="56" y="0"/>
                  </a:moveTo>
                  <a:lnTo>
                    <a:pt x="29" y="42"/>
                  </a:lnTo>
                  <a:cubicBezTo>
                    <a:pt x="19" y="56"/>
                    <a:pt x="9" y="69"/>
                    <a:pt x="1" y="84"/>
                  </a:cubicBezTo>
                  <a:lnTo>
                    <a:pt x="107" y="147"/>
                  </a:lnTo>
                  <a:cubicBezTo>
                    <a:pt x="113" y="134"/>
                    <a:pt x="122" y="121"/>
                    <a:pt x="130" y="109"/>
                  </a:cubicBezTo>
                  <a:lnTo>
                    <a:pt x="154" y="7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2087925" y="2695625"/>
              <a:ext cx="3500" cy="3100"/>
            </a:xfrm>
            <a:custGeom>
              <a:avLst/>
              <a:gdLst/>
              <a:ahLst/>
              <a:cxnLst/>
              <a:rect l="l" t="t" r="r" b="b"/>
              <a:pathLst>
                <a:path w="140" h="124" extrusionOk="0">
                  <a:moveTo>
                    <a:pt x="41" y="1"/>
                  </a:moveTo>
                  <a:lnTo>
                    <a:pt x="21" y="30"/>
                  </a:lnTo>
                  <a:cubicBezTo>
                    <a:pt x="14" y="40"/>
                    <a:pt x="6" y="49"/>
                    <a:pt x="1" y="61"/>
                  </a:cubicBezTo>
                  <a:lnTo>
                    <a:pt x="106" y="123"/>
                  </a:lnTo>
                  <a:cubicBezTo>
                    <a:pt x="112" y="115"/>
                    <a:pt x="117" y="105"/>
                    <a:pt x="123" y="97"/>
                  </a:cubicBezTo>
                  <a:cubicBezTo>
                    <a:pt x="128" y="90"/>
                    <a:pt x="134" y="81"/>
                    <a:pt x="140" y="71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2058350" y="2675550"/>
              <a:ext cx="4950" cy="5375"/>
            </a:xfrm>
            <a:custGeom>
              <a:avLst/>
              <a:gdLst/>
              <a:ahLst/>
              <a:cxnLst/>
              <a:rect l="l" t="t" r="r" b="b"/>
              <a:pathLst>
                <a:path w="198" h="215" extrusionOk="0">
                  <a:moveTo>
                    <a:pt x="99" y="1"/>
                  </a:moveTo>
                  <a:lnTo>
                    <a:pt x="50" y="75"/>
                  </a:lnTo>
                  <a:cubicBezTo>
                    <a:pt x="32" y="100"/>
                    <a:pt x="15" y="126"/>
                    <a:pt x="1" y="152"/>
                  </a:cubicBezTo>
                  <a:lnTo>
                    <a:pt x="107" y="214"/>
                  </a:lnTo>
                  <a:cubicBezTo>
                    <a:pt x="120" y="189"/>
                    <a:pt x="136" y="167"/>
                    <a:pt x="151" y="142"/>
                  </a:cubicBezTo>
                  <a:lnTo>
                    <a:pt x="198" y="7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2071650" y="2688275"/>
              <a:ext cx="4100" cy="4125"/>
            </a:xfrm>
            <a:custGeom>
              <a:avLst/>
              <a:gdLst/>
              <a:ahLst/>
              <a:cxnLst/>
              <a:rect l="l" t="t" r="r" b="b"/>
              <a:pathLst>
                <a:path w="164" h="165" extrusionOk="0">
                  <a:moveTo>
                    <a:pt x="59" y="0"/>
                  </a:moveTo>
                  <a:lnTo>
                    <a:pt x="28" y="54"/>
                  </a:lnTo>
                  <a:lnTo>
                    <a:pt x="12" y="82"/>
                  </a:lnTo>
                  <a:lnTo>
                    <a:pt x="0" y="110"/>
                  </a:lnTo>
                  <a:lnTo>
                    <a:pt x="108" y="165"/>
                  </a:lnTo>
                  <a:lnTo>
                    <a:pt x="120" y="139"/>
                  </a:lnTo>
                  <a:lnTo>
                    <a:pt x="136" y="113"/>
                  </a:lnTo>
                  <a:lnTo>
                    <a:pt x="164" y="6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2063875" y="2683825"/>
              <a:ext cx="4500" cy="4725"/>
            </a:xfrm>
            <a:custGeom>
              <a:avLst/>
              <a:gdLst/>
              <a:ahLst/>
              <a:cxnLst/>
              <a:rect l="l" t="t" r="r" b="b"/>
              <a:pathLst>
                <a:path w="180" h="189" extrusionOk="0">
                  <a:moveTo>
                    <a:pt x="74" y="1"/>
                  </a:moveTo>
                  <a:lnTo>
                    <a:pt x="37" y="66"/>
                  </a:lnTo>
                  <a:lnTo>
                    <a:pt x="17" y="100"/>
                  </a:lnTo>
                  <a:lnTo>
                    <a:pt x="1" y="133"/>
                  </a:lnTo>
                  <a:lnTo>
                    <a:pt x="110" y="188"/>
                  </a:lnTo>
                  <a:lnTo>
                    <a:pt x="126" y="156"/>
                  </a:lnTo>
                  <a:lnTo>
                    <a:pt x="143" y="125"/>
                  </a:lnTo>
                  <a:lnTo>
                    <a:pt x="179" y="63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2079350" y="2692700"/>
              <a:ext cx="3800" cy="3550"/>
            </a:xfrm>
            <a:custGeom>
              <a:avLst/>
              <a:gdLst/>
              <a:ahLst/>
              <a:cxnLst/>
              <a:rect l="l" t="t" r="r" b="b"/>
              <a:pathLst>
                <a:path w="152" h="142" extrusionOk="0">
                  <a:moveTo>
                    <a:pt x="48" y="0"/>
                  </a:moveTo>
                  <a:lnTo>
                    <a:pt x="24" y="43"/>
                  </a:lnTo>
                  <a:lnTo>
                    <a:pt x="11" y="66"/>
                  </a:lnTo>
                  <a:lnTo>
                    <a:pt x="0" y="88"/>
                  </a:lnTo>
                  <a:lnTo>
                    <a:pt x="109" y="142"/>
                  </a:lnTo>
                  <a:lnTo>
                    <a:pt x="118" y="121"/>
                  </a:lnTo>
                  <a:lnTo>
                    <a:pt x="130" y="102"/>
                  </a:lnTo>
                  <a:lnTo>
                    <a:pt x="152" y="6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2087075" y="26971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34" y="1"/>
                  </a:moveTo>
                  <a:lnTo>
                    <a:pt x="16" y="32"/>
                  </a:lnTo>
                  <a:lnTo>
                    <a:pt x="7" y="48"/>
                  </a:lnTo>
                  <a:lnTo>
                    <a:pt x="0" y="64"/>
                  </a:lnTo>
                  <a:lnTo>
                    <a:pt x="109" y="118"/>
                  </a:lnTo>
                  <a:lnTo>
                    <a:pt x="116" y="104"/>
                  </a:lnTo>
                  <a:lnTo>
                    <a:pt x="123" y="91"/>
                  </a:lnTo>
                  <a:lnTo>
                    <a:pt x="138" y="6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2056150" y="2679375"/>
              <a:ext cx="4800" cy="5300"/>
            </a:xfrm>
            <a:custGeom>
              <a:avLst/>
              <a:gdLst/>
              <a:ahLst/>
              <a:cxnLst/>
              <a:rect l="l" t="t" r="r" b="b"/>
              <a:pathLst>
                <a:path w="192" h="212" extrusionOk="0">
                  <a:moveTo>
                    <a:pt x="88" y="0"/>
                  </a:moveTo>
                  <a:lnTo>
                    <a:pt x="42" y="78"/>
                  </a:lnTo>
                  <a:lnTo>
                    <a:pt x="20" y="117"/>
                  </a:lnTo>
                  <a:lnTo>
                    <a:pt x="1" y="158"/>
                  </a:lnTo>
                  <a:lnTo>
                    <a:pt x="110" y="212"/>
                  </a:lnTo>
                  <a:lnTo>
                    <a:pt x="129" y="174"/>
                  </a:lnTo>
                  <a:lnTo>
                    <a:pt x="150" y="137"/>
                  </a:lnTo>
                  <a:lnTo>
                    <a:pt x="192" y="6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2070350" y="2691025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52" y="0"/>
                  </a:moveTo>
                  <a:cubicBezTo>
                    <a:pt x="33" y="37"/>
                    <a:pt x="14" y="76"/>
                    <a:pt x="0" y="114"/>
                  </a:cubicBezTo>
                  <a:lnTo>
                    <a:pt x="112" y="161"/>
                  </a:lnTo>
                  <a:cubicBezTo>
                    <a:pt x="126" y="125"/>
                    <a:pt x="143" y="89"/>
                    <a:pt x="160" y="55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2062325" y="2687150"/>
              <a:ext cx="4300" cy="4675"/>
            </a:xfrm>
            <a:custGeom>
              <a:avLst/>
              <a:gdLst/>
              <a:ahLst/>
              <a:cxnLst/>
              <a:rect l="l" t="t" r="r" b="b"/>
              <a:pathLst>
                <a:path w="172" h="187" extrusionOk="0">
                  <a:moveTo>
                    <a:pt x="63" y="0"/>
                  </a:moveTo>
                  <a:cubicBezTo>
                    <a:pt x="41" y="46"/>
                    <a:pt x="17" y="92"/>
                    <a:pt x="1" y="139"/>
                  </a:cubicBezTo>
                  <a:lnTo>
                    <a:pt x="113" y="186"/>
                  </a:lnTo>
                  <a:cubicBezTo>
                    <a:pt x="130" y="143"/>
                    <a:pt x="152" y="99"/>
                    <a:pt x="172" y="56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2078300" y="2694900"/>
              <a:ext cx="3800" cy="3475"/>
            </a:xfrm>
            <a:custGeom>
              <a:avLst/>
              <a:gdLst/>
              <a:ahLst/>
              <a:cxnLst/>
              <a:rect l="l" t="t" r="r" b="b"/>
              <a:pathLst>
                <a:path w="152" h="139" extrusionOk="0">
                  <a:moveTo>
                    <a:pt x="42" y="1"/>
                  </a:moveTo>
                  <a:cubicBezTo>
                    <a:pt x="28" y="30"/>
                    <a:pt x="12" y="59"/>
                    <a:pt x="1" y="92"/>
                  </a:cubicBezTo>
                  <a:lnTo>
                    <a:pt x="114" y="139"/>
                  </a:lnTo>
                  <a:cubicBezTo>
                    <a:pt x="124" y="110"/>
                    <a:pt x="139" y="83"/>
                    <a:pt x="151" y="56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2086300" y="2698775"/>
              <a:ext cx="3525" cy="2875"/>
            </a:xfrm>
            <a:custGeom>
              <a:avLst/>
              <a:gdLst/>
              <a:ahLst/>
              <a:cxnLst/>
              <a:rect l="l" t="t" r="r" b="b"/>
              <a:pathLst>
                <a:path w="141" h="115" extrusionOk="0">
                  <a:moveTo>
                    <a:pt x="30" y="0"/>
                  </a:moveTo>
                  <a:cubicBezTo>
                    <a:pt x="21" y="22"/>
                    <a:pt x="9" y="43"/>
                    <a:pt x="0" y="68"/>
                  </a:cubicBezTo>
                  <a:lnTo>
                    <a:pt x="112" y="114"/>
                  </a:lnTo>
                  <a:cubicBezTo>
                    <a:pt x="120" y="93"/>
                    <a:pt x="131" y="74"/>
                    <a:pt x="140" y="54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2054325" y="2683300"/>
              <a:ext cx="4575" cy="5250"/>
            </a:xfrm>
            <a:custGeom>
              <a:avLst/>
              <a:gdLst/>
              <a:ahLst/>
              <a:cxnLst/>
              <a:rect l="l" t="t" r="r" b="b"/>
              <a:pathLst>
                <a:path w="183" h="210" extrusionOk="0">
                  <a:moveTo>
                    <a:pt x="74" y="1"/>
                  </a:moveTo>
                  <a:cubicBezTo>
                    <a:pt x="48" y="54"/>
                    <a:pt x="21" y="107"/>
                    <a:pt x="1" y="163"/>
                  </a:cubicBezTo>
                  <a:lnTo>
                    <a:pt x="114" y="209"/>
                  </a:lnTo>
                  <a:cubicBezTo>
                    <a:pt x="134" y="156"/>
                    <a:pt x="160" y="106"/>
                    <a:pt x="183" y="55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2069225" y="26939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extrusionOk="0">
                  <a:moveTo>
                    <a:pt x="45" y="0"/>
                  </a:moveTo>
                  <a:lnTo>
                    <a:pt x="21" y="59"/>
                  </a:lnTo>
                  <a:cubicBezTo>
                    <a:pt x="14" y="78"/>
                    <a:pt x="9" y="99"/>
                    <a:pt x="1" y="118"/>
                  </a:cubicBezTo>
                  <a:lnTo>
                    <a:pt x="116" y="156"/>
                  </a:lnTo>
                  <a:cubicBezTo>
                    <a:pt x="123" y="138"/>
                    <a:pt x="128" y="118"/>
                    <a:pt x="134" y="101"/>
                  </a:cubicBezTo>
                  <a:lnTo>
                    <a:pt x="156" y="4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2061025" y="2690600"/>
              <a:ext cx="4150" cy="4475"/>
            </a:xfrm>
            <a:custGeom>
              <a:avLst/>
              <a:gdLst/>
              <a:ahLst/>
              <a:cxnLst/>
              <a:rect l="l" t="t" r="r" b="b"/>
              <a:pathLst>
                <a:path w="166" h="179" extrusionOk="0">
                  <a:moveTo>
                    <a:pt x="53" y="0"/>
                  </a:moveTo>
                  <a:lnTo>
                    <a:pt x="26" y="70"/>
                  </a:lnTo>
                  <a:cubicBezTo>
                    <a:pt x="16" y="94"/>
                    <a:pt x="10" y="118"/>
                    <a:pt x="1" y="142"/>
                  </a:cubicBezTo>
                  <a:lnTo>
                    <a:pt x="116" y="179"/>
                  </a:lnTo>
                  <a:cubicBezTo>
                    <a:pt x="124" y="157"/>
                    <a:pt x="130" y="133"/>
                    <a:pt x="140" y="111"/>
                  </a:cubicBezTo>
                  <a:lnTo>
                    <a:pt x="166" y="4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2077425" y="2697125"/>
              <a:ext cx="3700" cy="3375"/>
            </a:xfrm>
            <a:custGeom>
              <a:avLst/>
              <a:gdLst/>
              <a:ahLst/>
              <a:cxnLst/>
              <a:rect l="l" t="t" r="r" b="b"/>
              <a:pathLst>
                <a:path w="148" h="135" extrusionOk="0">
                  <a:moveTo>
                    <a:pt x="35" y="1"/>
                  </a:moveTo>
                  <a:lnTo>
                    <a:pt x="16" y="48"/>
                  </a:lnTo>
                  <a:cubicBezTo>
                    <a:pt x="10" y="65"/>
                    <a:pt x="6" y="81"/>
                    <a:pt x="0" y="97"/>
                  </a:cubicBezTo>
                  <a:lnTo>
                    <a:pt x="117" y="135"/>
                  </a:lnTo>
                  <a:cubicBezTo>
                    <a:pt x="122" y="120"/>
                    <a:pt x="125" y="105"/>
                    <a:pt x="130" y="91"/>
                  </a:cubicBezTo>
                  <a:lnTo>
                    <a:pt x="148" y="4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2085650" y="2700425"/>
              <a:ext cx="3475" cy="2775"/>
            </a:xfrm>
            <a:custGeom>
              <a:avLst/>
              <a:gdLst/>
              <a:ahLst/>
              <a:cxnLst/>
              <a:rect l="l" t="t" r="r" b="b"/>
              <a:pathLst>
                <a:path w="139" h="111" extrusionOk="0">
                  <a:moveTo>
                    <a:pt x="26" y="1"/>
                  </a:moveTo>
                  <a:lnTo>
                    <a:pt x="12" y="35"/>
                  </a:lnTo>
                  <a:cubicBezTo>
                    <a:pt x="7" y="48"/>
                    <a:pt x="3" y="61"/>
                    <a:pt x="0" y="73"/>
                  </a:cubicBezTo>
                  <a:lnTo>
                    <a:pt x="115" y="111"/>
                  </a:lnTo>
                  <a:cubicBezTo>
                    <a:pt x="120" y="100"/>
                    <a:pt x="122" y="89"/>
                    <a:pt x="126" y="78"/>
                  </a:cubicBezTo>
                  <a:lnTo>
                    <a:pt x="138" y="47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2052825" y="2687300"/>
              <a:ext cx="4375" cy="5075"/>
            </a:xfrm>
            <a:custGeom>
              <a:avLst/>
              <a:gdLst/>
              <a:ahLst/>
              <a:cxnLst/>
              <a:rect l="l" t="t" r="r" b="b"/>
              <a:pathLst>
                <a:path w="175" h="203" extrusionOk="0">
                  <a:moveTo>
                    <a:pt x="61" y="1"/>
                  </a:moveTo>
                  <a:lnTo>
                    <a:pt x="29" y="83"/>
                  </a:lnTo>
                  <a:cubicBezTo>
                    <a:pt x="18" y="111"/>
                    <a:pt x="9" y="139"/>
                    <a:pt x="1" y="166"/>
                  </a:cubicBezTo>
                  <a:lnTo>
                    <a:pt x="116" y="203"/>
                  </a:lnTo>
                  <a:cubicBezTo>
                    <a:pt x="125" y="177"/>
                    <a:pt x="133" y="150"/>
                    <a:pt x="143" y="124"/>
                  </a:cubicBezTo>
                  <a:lnTo>
                    <a:pt x="174" y="48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2068350" y="2696850"/>
              <a:ext cx="3775" cy="3775"/>
            </a:xfrm>
            <a:custGeom>
              <a:avLst/>
              <a:gdLst/>
              <a:ahLst/>
              <a:cxnLst/>
              <a:rect l="l" t="t" r="r" b="b"/>
              <a:pathLst>
                <a:path w="151" h="151" extrusionOk="0">
                  <a:moveTo>
                    <a:pt x="36" y="0"/>
                  </a:moveTo>
                  <a:lnTo>
                    <a:pt x="16" y="61"/>
                  </a:lnTo>
                  <a:cubicBezTo>
                    <a:pt x="11" y="81"/>
                    <a:pt x="5" y="100"/>
                    <a:pt x="0" y="121"/>
                  </a:cubicBezTo>
                  <a:lnTo>
                    <a:pt x="119" y="151"/>
                  </a:lnTo>
                  <a:cubicBezTo>
                    <a:pt x="124" y="131"/>
                    <a:pt x="128" y="114"/>
                    <a:pt x="133" y="94"/>
                  </a:cubicBezTo>
                  <a:lnTo>
                    <a:pt x="151" y="3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2059950" y="2694150"/>
              <a:ext cx="3975" cy="4375"/>
            </a:xfrm>
            <a:custGeom>
              <a:avLst/>
              <a:gdLst/>
              <a:ahLst/>
              <a:cxnLst/>
              <a:rect l="l" t="t" r="r" b="b"/>
              <a:pathLst>
                <a:path w="159" h="175" extrusionOk="0">
                  <a:moveTo>
                    <a:pt x="44" y="1"/>
                  </a:moveTo>
                  <a:lnTo>
                    <a:pt x="20" y="72"/>
                  </a:lnTo>
                  <a:cubicBezTo>
                    <a:pt x="14" y="96"/>
                    <a:pt x="7" y="120"/>
                    <a:pt x="0" y="145"/>
                  </a:cubicBezTo>
                  <a:lnTo>
                    <a:pt x="118" y="175"/>
                  </a:lnTo>
                  <a:cubicBezTo>
                    <a:pt x="125" y="151"/>
                    <a:pt x="130" y="129"/>
                    <a:pt x="137" y="106"/>
                  </a:cubicBezTo>
                  <a:lnTo>
                    <a:pt x="159" y="3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2076725" y="2699550"/>
              <a:ext cx="3625" cy="3175"/>
            </a:xfrm>
            <a:custGeom>
              <a:avLst/>
              <a:gdLst/>
              <a:ahLst/>
              <a:cxnLst/>
              <a:rect l="l" t="t" r="r" b="b"/>
              <a:pathLst>
                <a:path w="145" h="127" extrusionOk="0">
                  <a:moveTo>
                    <a:pt x="28" y="0"/>
                  </a:moveTo>
                  <a:lnTo>
                    <a:pt x="13" y="48"/>
                  </a:lnTo>
                  <a:cubicBezTo>
                    <a:pt x="8" y="64"/>
                    <a:pt x="6" y="80"/>
                    <a:pt x="0" y="98"/>
                  </a:cubicBezTo>
                  <a:lnTo>
                    <a:pt x="119" y="127"/>
                  </a:lnTo>
                  <a:cubicBezTo>
                    <a:pt x="122" y="111"/>
                    <a:pt x="126" y="98"/>
                    <a:pt x="130" y="82"/>
                  </a:cubicBezTo>
                  <a:lnTo>
                    <a:pt x="145" y="3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2085125" y="2702250"/>
              <a:ext cx="3425" cy="262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21" y="0"/>
                  </a:moveTo>
                  <a:lnTo>
                    <a:pt x="9" y="37"/>
                  </a:lnTo>
                  <a:cubicBezTo>
                    <a:pt x="6" y="49"/>
                    <a:pt x="3" y="63"/>
                    <a:pt x="1" y="74"/>
                  </a:cubicBezTo>
                  <a:lnTo>
                    <a:pt x="118" y="104"/>
                  </a:lnTo>
                  <a:cubicBezTo>
                    <a:pt x="121" y="92"/>
                    <a:pt x="123" y="80"/>
                    <a:pt x="126" y="70"/>
                  </a:cubicBezTo>
                  <a:lnTo>
                    <a:pt x="136" y="3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2051625" y="2691475"/>
              <a:ext cx="4100" cy="4950"/>
            </a:xfrm>
            <a:custGeom>
              <a:avLst/>
              <a:gdLst/>
              <a:ahLst/>
              <a:cxnLst/>
              <a:rect l="l" t="t" r="r" b="b"/>
              <a:pathLst>
                <a:path w="164" h="198" extrusionOk="0">
                  <a:moveTo>
                    <a:pt x="48" y="1"/>
                  </a:moveTo>
                  <a:lnTo>
                    <a:pt x="22" y="84"/>
                  </a:lnTo>
                  <a:cubicBezTo>
                    <a:pt x="15" y="111"/>
                    <a:pt x="8" y="139"/>
                    <a:pt x="0" y="168"/>
                  </a:cubicBezTo>
                  <a:lnTo>
                    <a:pt x="118" y="198"/>
                  </a:lnTo>
                  <a:cubicBezTo>
                    <a:pt x="125" y="170"/>
                    <a:pt x="131" y="144"/>
                    <a:pt x="139" y="117"/>
                  </a:cubicBezTo>
                  <a:lnTo>
                    <a:pt x="164" y="3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2067700" y="2699850"/>
              <a:ext cx="3625" cy="3650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26" y="1"/>
                  </a:moveTo>
                  <a:lnTo>
                    <a:pt x="11" y="62"/>
                  </a:lnTo>
                  <a:lnTo>
                    <a:pt x="0" y="123"/>
                  </a:lnTo>
                  <a:lnTo>
                    <a:pt x="120" y="145"/>
                  </a:lnTo>
                  <a:lnTo>
                    <a:pt x="130" y="88"/>
                  </a:lnTo>
                  <a:lnTo>
                    <a:pt x="145" y="31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2059225" y="2697725"/>
              <a:ext cx="3750" cy="4225"/>
            </a:xfrm>
            <a:custGeom>
              <a:avLst/>
              <a:gdLst/>
              <a:ahLst/>
              <a:cxnLst/>
              <a:rect l="l" t="t" r="r" b="b"/>
              <a:pathLst>
                <a:path w="150" h="169" extrusionOk="0">
                  <a:moveTo>
                    <a:pt x="31" y="1"/>
                  </a:moveTo>
                  <a:lnTo>
                    <a:pt x="12" y="73"/>
                  </a:lnTo>
                  <a:lnTo>
                    <a:pt x="0" y="147"/>
                  </a:lnTo>
                  <a:lnTo>
                    <a:pt x="119" y="169"/>
                  </a:lnTo>
                  <a:lnTo>
                    <a:pt x="132" y="99"/>
                  </a:lnTo>
                  <a:lnTo>
                    <a:pt x="149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2076200" y="2701975"/>
              <a:ext cx="3500" cy="3075"/>
            </a:xfrm>
            <a:custGeom>
              <a:avLst/>
              <a:gdLst/>
              <a:ahLst/>
              <a:cxnLst/>
              <a:rect l="l" t="t" r="r" b="b"/>
              <a:pathLst>
                <a:path w="140" h="123" extrusionOk="0">
                  <a:moveTo>
                    <a:pt x="21" y="1"/>
                  </a:moveTo>
                  <a:lnTo>
                    <a:pt x="10" y="50"/>
                  </a:lnTo>
                  <a:lnTo>
                    <a:pt x="1" y="100"/>
                  </a:lnTo>
                  <a:lnTo>
                    <a:pt x="120" y="122"/>
                  </a:lnTo>
                  <a:lnTo>
                    <a:pt x="129" y="76"/>
                  </a:lnTo>
                  <a:lnTo>
                    <a:pt x="140" y="3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2084675" y="2704075"/>
              <a:ext cx="3400" cy="2500"/>
            </a:xfrm>
            <a:custGeom>
              <a:avLst/>
              <a:gdLst/>
              <a:ahLst/>
              <a:cxnLst/>
              <a:rect l="l" t="t" r="r" b="b"/>
              <a:pathLst>
                <a:path w="136" h="100" extrusionOk="0">
                  <a:moveTo>
                    <a:pt x="19" y="1"/>
                  </a:moveTo>
                  <a:lnTo>
                    <a:pt x="8" y="38"/>
                  </a:lnTo>
                  <a:lnTo>
                    <a:pt x="1" y="78"/>
                  </a:lnTo>
                  <a:lnTo>
                    <a:pt x="120" y="99"/>
                  </a:lnTo>
                  <a:lnTo>
                    <a:pt x="127" y="64"/>
                  </a:lnTo>
                  <a:lnTo>
                    <a:pt x="136" y="3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2050675" y="2695625"/>
              <a:ext cx="3925" cy="4775"/>
            </a:xfrm>
            <a:custGeom>
              <a:avLst/>
              <a:gdLst/>
              <a:ahLst/>
              <a:cxnLst/>
              <a:rect l="l" t="t" r="r" b="b"/>
              <a:pathLst>
                <a:path w="157" h="191" extrusionOk="0">
                  <a:moveTo>
                    <a:pt x="38" y="1"/>
                  </a:moveTo>
                  <a:lnTo>
                    <a:pt x="17" y="85"/>
                  </a:lnTo>
                  <a:lnTo>
                    <a:pt x="1" y="169"/>
                  </a:lnTo>
                  <a:lnTo>
                    <a:pt x="121" y="191"/>
                  </a:lnTo>
                  <a:lnTo>
                    <a:pt x="137" y="111"/>
                  </a:lnTo>
                  <a:lnTo>
                    <a:pt x="156" y="3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2067250" y="2702925"/>
              <a:ext cx="3450" cy="3500"/>
            </a:xfrm>
            <a:custGeom>
              <a:avLst/>
              <a:gdLst/>
              <a:ahLst/>
              <a:cxnLst/>
              <a:rect l="l" t="t" r="r" b="b"/>
              <a:pathLst>
                <a:path w="138" h="140" extrusionOk="0">
                  <a:moveTo>
                    <a:pt x="18" y="0"/>
                  </a:moveTo>
                  <a:cubicBezTo>
                    <a:pt x="14" y="21"/>
                    <a:pt x="11" y="42"/>
                    <a:pt x="8" y="62"/>
                  </a:cubicBezTo>
                  <a:lnTo>
                    <a:pt x="1" y="125"/>
                  </a:lnTo>
                  <a:lnTo>
                    <a:pt x="121" y="139"/>
                  </a:lnTo>
                  <a:lnTo>
                    <a:pt x="127" y="80"/>
                  </a:lnTo>
                  <a:cubicBezTo>
                    <a:pt x="130" y="61"/>
                    <a:pt x="135" y="42"/>
                    <a:pt x="138" y="2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2058675" y="2701400"/>
              <a:ext cx="3550" cy="4050"/>
            </a:xfrm>
            <a:custGeom>
              <a:avLst/>
              <a:gdLst/>
              <a:ahLst/>
              <a:cxnLst/>
              <a:rect l="l" t="t" r="r" b="b"/>
              <a:pathLst>
                <a:path w="142" h="162" extrusionOk="0">
                  <a:moveTo>
                    <a:pt x="22" y="0"/>
                  </a:moveTo>
                  <a:cubicBezTo>
                    <a:pt x="18" y="25"/>
                    <a:pt x="13" y="50"/>
                    <a:pt x="9" y="74"/>
                  </a:cubicBezTo>
                  <a:lnTo>
                    <a:pt x="0" y="148"/>
                  </a:lnTo>
                  <a:lnTo>
                    <a:pt x="121" y="162"/>
                  </a:lnTo>
                  <a:lnTo>
                    <a:pt x="130" y="92"/>
                  </a:lnTo>
                  <a:cubicBezTo>
                    <a:pt x="132" y="69"/>
                    <a:pt x="137" y="46"/>
                    <a:pt x="141" y="24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2075825" y="2704475"/>
              <a:ext cx="3350" cy="2900"/>
            </a:xfrm>
            <a:custGeom>
              <a:avLst/>
              <a:gdLst/>
              <a:ahLst/>
              <a:cxnLst/>
              <a:rect l="l" t="t" r="r" b="b"/>
              <a:pathLst>
                <a:path w="134" h="116" extrusionOk="0">
                  <a:moveTo>
                    <a:pt x="15" y="0"/>
                  </a:moveTo>
                  <a:cubicBezTo>
                    <a:pt x="11" y="17"/>
                    <a:pt x="7" y="34"/>
                    <a:pt x="5" y="51"/>
                  </a:cubicBezTo>
                  <a:lnTo>
                    <a:pt x="0" y="101"/>
                  </a:lnTo>
                  <a:lnTo>
                    <a:pt x="120" y="116"/>
                  </a:lnTo>
                  <a:lnTo>
                    <a:pt x="126" y="69"/>
                  </a:lnTo>
                  <a:cubicBezTo>
                    <a:pt x="127" y="53"/>
                    <a:pt x="131" y="38"/>
                    <a:pt x="134" y="22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2084400" y="2706025"/>
              <a:ext cx="3300" cy="2350"/>
            </a:xfrm>
            <a:custGeom>
              <a:avLst/>
              <a:gdLst/>
              <a:ahLst/>
              <a:cxnLst/>
              <a:rect l="l" t="t" r="r" b="b"/>
              <a:pathLst>
                <a:path w="132" h="94" extrusionOk="0">
                  <a:moveTo>
                    <a:pt x="12" y="1"/>
                  </a:moveTo>
                  <a:cubicBezTo>
                    <a:pt x="10" y="13"/>
                    <a:pt x="7" y="27"/>
                    <a:pt x="6" y="39"/>
                  </a:cubicBezTo>
                  <a:lnTo>
                    <a:pt x="1" y="79"/>
                  </a:lnTo>
                  <a:lnTo>
                    <a:pt x="121" y="93"/>
                  </a:lnTo>
                  <a:lnTo>
                    <a:pt x="125" y="58"/>
                  </a:lnTo>
                  <a:cubicBezTo>
                    <a:pt x="126" y="46"/>
                    <a:pt x="129" y="34"/>
                    <a:pt x="131" y="2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2050100" y="2699825"/>
              <a:ext cx="3625" cy="4650"/>
            </a:xfrm>
            <a:custGeom>
              <a:avLst/>
              <a:gdLst/>
              <a:ahLst/>
              <a:cxnLst/>
              <a:rect l="l" t="t" r="r" b="b"/>
              <a:pathLst>
                <a:path w="145" h="186" extrusionOk="0">
                  <a:moveTo>
                    <a:pt x="25" y="1"/>
                  </a:moveTo>
                  <a:cubicBezTo>
                    <a:pt x="20" y="30"/>
                    <a:pt x="14" y="58"/>
                    <a:pt x="11" y="85"/>
                  </a:cubicBezTo>
                  <a:lnTo>
                    <a:pt x="1" y="171"/>
                  </a:lnTo>
                  <a:lnTo>
                    <a:pt x="121" y="185"/>
                  </a:lnTo>
                  <a:lnTo>
                    <a:pt x="132" y="105"/>
                  </a:lnTo>
                  <a:cubicBezTo>
                    <a:pt x="134" y="77"/>
                    <a:pt x="139" y="51"/>
                    <a:pt x="144" y="23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2066950" y="2706025"/>
              <a:ext cx="3300" cy="3275"/>
            </a:xfrm>
            <a:custGeom>
              <a:avLst/>
              <a:gdLst/>
              <a:ahLst/>
              <a:cxnLst/>
              <a:rect l="l" t="t" r="r" b="b"/>
              <a:pathLst>
                <a:path w="132" h="131" extrusionOk="0">
                  <a:moveTo>
                    <a:pt x="11" y="1"/>
                  </a:moveTo>
                  <a:cubicBezTo>
                    <a:pt x="4" y="42"/>
                    <a:pt x="3" y="84"/>
                    <a:pt x="0" y="125"/>
                  </a:cubicBezTo>
                  <a:lnTo>
                    <a:pt x="123" y="130"/>
                  </a:lnTo>
                  <a:cubicBezTo>
                    <a:pt x="125" y="91"/>
                    <a:pt x="127" y="53"/>
                    <a:pt x="132" y="13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2058350" y="2705050"/>
              <a:ext cx="3375" cy="3850"/>
            </a:xfrm>
            <a:custGeom>
              <a:avLst/>
              <a:gdLst/>
              <a:ahLst/>
              <a:cxnLst/>
              <a:rect l="l" t="t" r="r" b="b"/>
              <a:pathLst>
                <a:path w="135" h="154" extrusionOk="0">
                  <a:moveTo>
                    <a:pt x="13" y="0"/>
                  </a:moveTo>
                  <a:cubicBezTo>
                    <a:pt x="6" y="50"/>
                    <a:pt x="4" y="99"/>
                    <a:pt x="1" y="149"/>
                  </a:cubicBezTo>
                  <a:lnTo>
                    <a:pt x="123" y="154"/>
                  </a:lnTo>
                  <a:cubicBezTo>
                    <a:pt x="125" y="107"/>
                    <a:pt x="128" y="60"/>
                    <a:pt x="135" y="1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2075600" y="2706975"/>
              <a:ext cx="3275" cy="2750"/>
            </a:xfrm>
            <a:custGeom>
              <a:avLst/>
              <a:gdLst/>
              <a:ahLst/>
              <a:cxnLst/>
              <a:rect l="l" t="t" r="r" b="b"/>
              <a:pathLst>
                <a:path w="131" h="110" extrusionOk="0">
                  <a:moveTo>
                    <a:pt x="10" y="0"/>
                  </a:moveTo>
                  <a:cubicBezTo>
                    <a:pt x="4" y="35"/>
                    <a:pt x="2" y="71"/>
                    <a:pt x="1" y="104"/>
                  </a:cubicBezTo>
                  <a:lnTo>
                    <a:pt x="123" y="109"/>
                  </a:lnTo>
                  <a:cubicBezTo>
                    <a:pt x="124" y="78"/>
                    <a:pt x="125" y="46"/>
                    <a:pt x="130" y="15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84250" y="2707975"/>
              <a:ext cx="3175" cy="2150"/>
            </a:xfrm>
            <a:custGeom>
              <a:avLst/>
              <a:gdLst/>
              <a:ahLst/>
              <a:cxnLst/>
              <a:rect l="l" t="t" r="r" b="b"/>
              <a:pathLst>
                <a:path w="127" h="86" extrusionOk="0">
                  <a:moveTo>
                    <a:pt x="7" y="1"/>
                  </a:moveTo>
                  <a:cubicBezTo>
                    <a:pt x="1" y="26"/>
                    <a:pt x="1" y="53"/>
                    <a:pt x="0" y="80"/>
                  </a:cubicBezTo>
                  <a:lnTo>
                    <a:pt x="122" y="86"/>
                  </a:lnTo>
                  <a:cubicBezTo>
                    <a:pt x="124" y="62"/>
                    <a:pt x="124" y="38"/>
                    <a:pt x="127" y="15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2049750" y="2704075"/>
              <a:ext cx="3400" cy="4425"/>
            </a:xfrm>
            <a:custGeom>
              <a:avLst/>
              <a:gdLst/>
              <a:ahLst/>
              <a:cxnLst/>
              <a:rect l="l" t="t" r="r" b="b"/>
              <a:pathLst>
                <a:path w="136" h="177" extrusionOk="0">
                  <a:moveTo>
                    <a:pt x="14" y="1"/>
                  </a:moveTo>
                  <a:cubicBezTo>
                    <a:pt x="7" y="58"/>
                    <a:pt x="3" y="115"/>
                    <a:pt x="0" y="171"/>
                  </a:cubicBezTo>
                  <a:lnTo>
                    <a:pt x="122" y="176"/>
                  </a:lnTo>
                  <a:cubicBezTo>
                    <a:pt x="125" y="122"/>
                    <a:pt x="127" y="68"/>
                    <a:pt x="135" y="15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2066900" y="27091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4" y="0"/>
                  </a:moveTo>
                  <a:cubicBezTo>
                    <a:pt x="0" y="42"/>
                    <a:pt x="3" y="83"/>
                    <a:pt x="3" y="126"/>
                  </a:cubicBezTo>
                  <a:lnTo>
                    <a:pt x="125" y="124"/>
                  </a:lnTo>
                  <a:cubicBezTo>
                    <a:pt x="125" y="84"/>
                    <a:pt x="124" y="46"/>
                    <a:pt x="126" y="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2058275" y="2708750"/>
              <a:ext cx="3175" cy="372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4" y="1"/>
                  </a:moveTo>
                  <a:cubicBezTo>
                    <a:pt x="1" y="49"/>
                    <a:pt x="2" y="99"/>
                    <a:pt x="2" y="148"/>
                  </a:cubicBezTo>
                  <a:lnTo>
                    <a:pt x="123" y="146"/>
                  </a:lnTo>
                  <a:cubicBezTo>
                    <a:pt x="123" y="99"/>
                    <a:pt x="122" y="53"/>
                    <a:pt x="126" y="6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2075525" y="2709550"/>
              <a:ext cx="3175" cy="2600"/>
            </a:xfrm>
            <a:custGeom>
              <a:avLst/>
              <a:gdLst/>
              <a:ahLst/>
              <a:cxnLst/>
              <a:rect l="l" t="t" r="r" b="b"/>
              <a:pathLst>
                <a:path w="127" h="104" extrusionOk="0">
                  <a:moveTo>
                    <a:pt x="4" y="1"/>
                  </a:moveTo>
                  <a:cubicBezTo>
                    <a:pt x="1" y="35"/>
                    <a:pt x="3" y="69"/>
                    <a:pt x="3" y="104"/>
                  </a:cubicBezTo>
                  <a:lnTo>
                    <a:pt x="125" y="100"/>
                  </a:lnTo>
                  <a:cubicBezTo>
                    <a:pt x="125" y="69"/>
                    <a:pt x="123" y="37"/>
                    <a:pt x="126" y="6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2084175" y="2709950"/>
              <a:ext cx="3125" cy="2050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3" y="0"/>
                  </a:moveTo>
                  <a:cubicBezTo>
                    <a:pt x="0" y="27"/>
                    <a:pt x="2" y="55"/>
                    <a:pt x="2" y="81"/>
                  </a:cubicBezTo>
                  <a:lnTo>
                    <a:pt x="124" y="78"/>
                  </a:lnTo>
                  <a:cubicBezTo>
                    <a:pt x="124" y="53"/>
                    <a:pt x="123" y="31"/>
                    <a:pt x="125" y="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2049650" y="2708375"/>
              <a:ext cx="3150" cy="4300"/>
            </a:xfrm>
            <a:custGeom>
              <a:avLst/>
              <a:gdLst/>
              <a:ahLst/>
              <a:cxnLst/>
              <a:rect l="l" t="t" r="r" b="b"/>
              <a:pathLst>
                <a:path w="126" h="172" extrusionOk="0">
                  <a:moveTo>
                    <a:pt x="4" y="0"/>
                  </a:moveTo>
                  <a:cubicBezTo>
                    <a:pt x="0" y="57"/>
                    <a:pt x="1" y="114"/>
                    <a:pt x="1" y="171"/>
                  </a:cubicBezTo>
                  <a:lnTo>
                    <a:pt x="124" y="168"/>
                  </a:lnTo>
                  <a:cubicBezTo>
                    <a:pt x="124" y="114"/>
                    <a:pt x="121" y="59"/>
                    <a:pt x="126" y="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2066925" y="2712250"/>
              <a:ext cx="3225" cy="3200"/>
            </a:xfrm>
            <a:custGeom>
              <a:avLst/>
              <a:gdLst/>
              <a:ahLst/>
              <a:cxnLst/>
              <a:rect l="l" t="t" r="r" b="b"/>
              <a:pathLst>
                <a:path w="129" h="128" extrusionOk="0">
                  <a:moveTo>
                    <a:pt x="123" y="1"/>
                  </a:moveTo>
                  <a:lnTo>
                    <a:pt x="0" y="2"/>
                  </a:lnTo>
                  <a:lnTo>
                    <a:pt x="0" y="33"/>
                  </a:lnTo>
                  <a:lnTo>
                    <a:pt x="3" y="65"/>
                  </a:lnTo>
                  <a:lnTo>
                    <a:pt x="7" y="127"/>
                  </a:lnTo>
                  <a:lnTo>
                    <a:pt x="129" y="117"/>
                  </a:lnTo>
                  <a:lnTo>
                    <a:pt x="125" y="59"/>
                  </a:lnTo>
                  <a:lnTo>
                    <a:pt x="123" y="29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2058300" y="2712375"/>
              <a:ext cx="3250" cy="3800"/>
            </a:xfrm>
            <a:custGeom>
              <a:avLst/>
              <a:gdLst/>
              <a:ahLst/>
              <a:cxnLst/>
              <a:rect l="l" t="t" r="r" b="b"/>
              <a:pathLst>
                <a:path w="130" h="152" extrusionOk="0">
                  <a:moveTo>
                    <a:pt x="122" y="1"/>
                  </a:moveTo>
                  <a:lnTo>
                    <a:pt x="1" y="3"/>
                  </a:lnTo>
                  <a:lnTo>
                    <a:pt x="1" y="41"/>
                  </a:lnTo>
                  <a:lnTo>
                    <a:pt x="3" y="78"/>
                  </a:lnTo>
                  <a:lnTo>
                    <a:pt x="8" y="151"/>
                  </a:lnTo>
                  <a:lnTo>
                    <a:pt x="129" y="141"/>
                  </a:lnTo>
                  <a:lnTo>
                    <a:pt x="125" y="70"/>
                  </a:lnTo>
                  <a:lnTo>
                    <a:pt x="122" y="36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75575" y="2712100"/>
              <a:ext cx="3175" cy="265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123" y="1"/>
                  </a:moveTo>
                  <a:lnTo>
                    <a:pt x="1" y="2"/>
                  </a:lnTo>
                  <a:lnTo>
                    <a:pt x="1" y="28"/>
                  </a:lnTo>
                  <a:lnTo>
                    <a:pt x="2" y="53"/>
                  </a:lnTo>
                  <a:lnTo>
                    <a:pt x="6" y="105"/>
                  </a:lnTo>
                  <a:lnTo>
                    <a:pt x="126" y="95"/>
                  </a:lnTo>
                  <a:lnTo>
                    <a:pt x="124" y="47"/>
                  </a:lnTo>
                  <a:lnTo>
                    <a:pt x="121" y="23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2084225" y="2711925"/>
              <a:ext cx="3150" cy="2075"/>
            </a:xfrm>
            <a:custGeom>
              <a:avLst/>
              <a:gdLst/>
              <a:ahLst/>
              <a:cxnLst/>
              <a:rect l="l" t="t" r="r" b="b"/>
              <a:pathLst>
                <a:path w="126" h="83" extrusionOk="0">
                  <a:moveTo>
                    <a:pt x="122" y="0"/>
                  </a:moveTo>
                  <a:lnTo>
                    <a:pt x="0" y="2"/>
                  </a:lnTo>
                  <a:lnTo>
                    <a:pt x="0" y="23"/>
                  </a:lnTo>
                  <a:lnTo>
                    <a:pt x="1" y="42"/>
                  </a:lnTo>
                  <a:lnTo>
                    <a:pt x="3" y="82"/>
                  </a:lnTo>
                  <a:lnTo>
                    <a:pt x="126" y="72"/>
                  </a:lnTo>
                  <a:lnTo>
                    <a:pt x="123" y="37"/>
                  </a:lnTo>
                  <a:lnTo>
                    <a:pt x="122" y="19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2049675" y="2712550"/>
              <a:ext cx="3250" cy="4375"/>
            </a:xfrm>
            <a:custGeom>
              <a:avLst/>
              <a:gdLst/>
              <a:ahLst/>
              <a:cxnLst/>
              <a:rect l="l" t="t" r="r" b="b"/>
              <a:pathLst>
                <a:path w="130" h="175" extrusionOk="0">
                  <a:moveTo>
                    <a:pt x="123" y="0"/>
                  </a:moveTo>
                  <a:lnTo>
                    <a:pt x="0" y="3"/>
                  </a:lnTo>
                  <a:lnTo>
                    <a:pt x="0" y="46"/>
                  </a:lnTo>
                  <a:lnTo>
                    <a:pt x="3" y="88"/>
                  </a:lnTo>
                  <a:lnTo>
                    <a:pt x="9" y="174"/>
                  </a:lnTo>
                  <a:lnTo>
                    <a:pt x="130" y="164"/>
                  </a:lnTo>
                  <a:lnTo>
                    <a:pt x="125" y="82"/>
                  </a:lnTo>
                  <a:lnTo>
                    <a:pt x="123" y="42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2067100" y="2715150"/>
              <a:ext cx="3400" cy="3400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121" y="1"/>
                  </a:moveTo>
                  <a:lnTo>
                    <a:pt x="0" y="11"/>
                  </a:lnTo>
                  <a:cubicBezTo>
                    <a:pt x="1" y="32"/>
                    <a:pt x="4" y="53"/>
                    <a:pt x="7" y="74"/>
                  </a:cubicBezTo>
                  <a:lnTo>
                    <a:pt x="14" y="136"/>
                  </a:lnTo>
                  <a:lnTo>
                    <a:pt x="135" y="118"/>
                  </a:lnTo>
                  <a:lnTo>
                    <a:pt x="127" y="60"/>
                  </a:lnTo>
                  <a:cubicBezTo>
                    <a:pt x="125" y="40"/>
                    <a:pt x="122" y="21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2058475" y="2715900"/>
              <a:ext cx="3475" cy="3950"/>
            </a:xfrm>
            <a:custGeom>
              <a:avLst/>
              <a:gdLst/>
              <a:ahLst/>
              <a:cxnLst/>
              <a:rect l="l" t="t" r="r" b="b"/>
              <a:pathLst>
                <a:path w="139" h="158" extrusionOk="0">
                  <a:moveTo>
                    <a:pt x="122" y="0"/>
                  </a:moveTo>
                  <a:lnTo>
                    <a:pt x="1" y="10"/>
                  </a:lnTo>
                  <a:cubicBezTo>
                    <a:pt x="3" y="35"/>
                    <a:pt x="5" y="59"/>
                    <a:pt x="9" y="84"/>
                  </a:cubicBezTo>
                  <a:lnTo>
                    <a:pt x="19" y="158"/>
                  </a:lnTo>
                  <a:lnTo>
                    <a:pt x="139" y="140"/>
                  </a:lnTo>
                  <a:lnTo>
                    <a:pt x="130" y="70"/>
                  </a:lnTo>
                  <a:cubicBezTo>
                    <a:pt x="128" y="47"/>
                    <a:pt x="123" y="23"/>
                    <a:pt x="1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2075675" y="2714450"/>
              <a:ext cx="3375" cy="2800"/>
            </a:xfrm>
            <a:custGeom>
              <a:avLst/>
              <a:gdLst/>
              <a:ahLst/>
              <a:cxnLst/>
              <a:rect l="l" t="t" r="r" b="b"/>
              <a:pathLst>
                <a:path w="135" h="112" extrusionOk="0">
                  <a:moveTo>
                    <a:pt x="122" y="1"/>
                  </a:moveTo>
                  <a:lnTo>
                    <a:pt x="1" y="11"/>
                  </a:lnTo>
                  <a:cubicBezTo>
                    <a:pt x="1" y="28"/>
                    <a:pt x="3" y="45"/>
                    <a:pt x="6" y="62"/>
                  </a:cubicBezTo>
                  <a:lnTo>
                    <a:pt x="13" y="112"/>
                  </a:lnTo>
                  <a:lnTo>
                    <a:pt x="135" y="94"/>
                  </a:lnTo>
                  <a:lnTo>
                    <a:pt x="127" y="48"/>
                  </a:lnTo>
                  <a:cubicBezTo>
                    <a:pt x="125" y="32"/>
                    <a:pt x="124" y="17"/>
                    <a:pt x="1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2084300" y="2713700"/>
              <a:ext cx="3275" cy="2275"/>
            </a:xfrm>
            <a:custGeom>
              <a:avLst/>
              <a:gdLst/>
              <a:ahLst/>
              <a:cxnLst/>
              <a:rect l="l" t="t" r="r" b="b"/>
              <a:pathLst>
                <a:path w="131" h="91" extrusionOk="0">
                  <a:moveTo>
                    <a:pt x="123" y="1"/>
                  </a:moveTo>
                  <a:lnTo>
                    <a:pt x="0" y="11"/>
                  </a:lnTo>
                  <a:cubicBezTo>
                    <a:pt x="0" y="25"/>
                    <a:pt x="3" y="38"/>
                    <a:pt x="5" y="52"/>
                  </a:cubicBezTo>
                  <a:lnTo>
                    <a:pt x="10" y="90"/>
                  </a:lnTo>
                  <a:lnTo>
                    <a:pt x="130" y="72"/>
                  </a:lnTo>
                  <a:lnTo>
                    <a:pt x="127" y="37"/>
                  </a:lnTo>
                  <a:cubicBezTo>
                    <a:pt x="125" y="26"/>
                    <a:pt x="123" y="14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2049875" y="2716650"/>
              <a:ext cx="3550" cy="4500"/>
            </a:xfrm>
            <a:custGeom>
              <a:avLst/>
              <a:gdLst/>
              <a:ahLst/>
              <a:cxnLst/>
              <a:rect l="l" t="t" r="r" b="b"/>
              <a:pathLst>
                <a:path w="142" h="180" extrusionOk="0">
                  <a:moveTo>
                    <a:pt x="122" y="0"/>
                  </a:moveTo>
                  <a:lnTo>
                    <a:pt x="1" y="10"/>
                  </a:lnTo>
                  <a:cubicBezTo>
                    <a:pt x="2" y="38"/>
                    <a:pt x="6" y="68"/>
                    <a:pt x="9" y="96"/>
                  </a:cubicBezTo>
                  <a:lnTo>
                    <a:pt x="21" y="180"/>
                  </a:lnTo>
                  <a:lnTo>
                    <a:pt x="142" y="162"/>
                  </a:lnTo>
                  <a:lnTo>
                    <a:pt x="131" y="81"/>
                  </a:lnTo>
                  <a:cubicBezTo>
                    <a:pt x="127" y="53"/>
                    <a:pt x="123" y="27"/>
                    <a:pt x="1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2067425" y="2718100"/>
              <a:ext cx="3625" cy="3550"/>
            </a:xfrm>
            <a:custGeom>
              <a:avLst/>
              <a:gdLst/>
              <a:ahLst/>
              <a:cxnLst/>
              <a:rect l="l" t="t" r="r" b="b"/>
              <a:pathLst>
                <a:path w="145" h="142" extrusionOk="0">
                  <a:moveTo>
                    <a:pt x="123" y="0"/>
                  </a:moveTo>
                  <a:lnTo>
                    <a:pt x="1" y="18"/>
                  </a:lnTo>
                  <a:cubicBezTo>
                    <a:pt x="6" y="59"/>
                    <a:pt x="17" y="100"/>
                    <a:pt x="25" y="141"/>
                  </a:cubicBezTo>
                  <a:lnTo>
                    <a:pt x="144" y="115"/>
                  </a:lnTo>
                  <a:cubicBezTo>
                    <a:pt x="138" y="77"/>
                    <a:pt x="129" y="39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2058925" y="2719400"/>
              <a:ext cx="3675" cy="4150"/>
            </a:xfrm>
            <a:custGeom>
              <a:avLst/>
              <a:gdLst/>
              <a:ahLst/>
              <a:cxnLst/>
              <a:rect l="l" t="t" r="r" b="b"/>
              <a:pathLst>
                <a:path w="147" h="166" extrusionOk="0">
                  <a:moveTo>
                    <a:pt x="121" y="0"/>
                  </a:moveTo>
                  <a:lnTo>
                    <a:pt x="1" y="18"/>
                  </a:lnTo>
                  <a:cubicBezTo>
                    <a:pt x="7" y="68"/>
                    <a:pt x="18" y="115"/>
                    <a:pt x="28" y="165"/>
                  </a:cubicBezTo>
                  <a:lnTo>
                    <a:pt x="147" y="139"/>
                  </a:lnTo>
                  <a:cubicBezTo>
                    <a:pt x="138" y="92"/>
                    <a:pt x="127" y="47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2076000" y="2716825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21" y="0"/>
                  </a:moveTo>
                  <a:lnTo>
                    <a:pt x="0" y="18"/>
                  </a:lnTo>
                  <a:cubicBezTo>
                    <a:pt x="4" y="51"/>
                    <a:pt x="12" y="84"/>
                    <a:pt x="19" y="119"/>
                  </a:cubicBezTo>
                  <a:lnTo>
                    <a:pt x="138" y="93"/>
                  </a:lnTo>
                  <a:cubicBezTo>
                    <a:pt x="133" y="62"/>
                    <a:pt x="125" y="31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2084525" y="2715525"/>
              <a:ext cx="3375" cy="2425"/>
            </a:xfrm>
            <a:custGeom>
              <a:avLst/>
              <a:gdLst/>
              <a:ahLst/>
              <a:cxnLst/>
              <a:rect l="l" t="t" r="r" b="b"/>
              <a:pathLst>
                <a:path w="135" h="97" extrusionOk="0">
                  <a:moveTo>
                    <a:pt x="121" y="0"/>
                  </a:moveTo>
                  <a:lnTo>
                    <a:pt x="1" y="19"/>
                  </a:lnTo>
                  <a:cubicBezTo>
                    <a:pt x="5" y="45"/>
                    <a:pt x="11" y="69"/>
                    <a:pt x="15" y="97"/>
                  </a:cubicBezTo>
                  <a:lnTo>
                    <a:pt x="135" y="71"/>
                  </a:lnTo>
                  <a:cubicBezTo>
                    <a:pt x="130" y="47"/>
                    <a:pt x="124" y="24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2050400" y="2720675"/>
              <a:ext cx="3775" cy="4700"/>
            </a:xfrm>
            <a:custGeom>
              <a:avLst/>
              <a:gdLst/>
              <a:ahLst/>
              <a:cxnLst/>
              <a:rect l="l" t="t" r="r" b="b"/>
              <a:pathLst>
                <a:path w="151" h="188" extrusionOk="0">
                  <a:moveTo>
                    <a:pt x="121" y="1"/>
                  </a:moveTo>
                  <a:lnTo>
                    <a:pt x="0" y="19"/>
                  </a:lnTo>
                  <a:cubicBezTo>
                    <a:pt x="8" y="76"/>
                    <a:pt x="21" y="132"/>
                    <a:pt x="31" y="188"/>
                  </a:cubicBezTo>
                  <a:lnTo>
                    <a:pt x="151" y="162"/>
                  </a:lnTo>
                  <a:cubicBezTo>
                    <a:pt x="140" y="107"/>
                    <a:pt x="127" y="54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2068025" y="2720975"/>
              <a:ext cx="3725" cy="3725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120" y="0"/>
                  </a:moveTo>
                  <a:lnTo>
                    <a:pt x="1" y="26"/>
                  </a:lnTo>
                  <a:cubicBezTo>
                    <a:pt x="9" y="68"/>
                    <a:pt x="22" y="108"/>
                    <a:pt x="32" y="149"/>
                  </a:cubicBezTo>
                  <a:lnTo>
                    <a:pt x="148" y="115"/>
                  </a:lnTo>
                  <a:cubicBezTo>
                    <a:pt x="140" y="77"/>
                    <a:pt x="127" y="4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2059600" y="2722900"/>
              <a:ext cx="3850" cy="4275"/>
            </a:xfrm>
            <a:custGeom>
              <a:avLst/>
              <a:gdLst/>
              <a:ahLst/>
              <a:cxnLst/>
              <a:rect l="l" t="t" r="r" b="b"/>
              <a:pathLst>
                <a:path w="154" h="171" extrusionOk="0">
                  <a:moveTo>
                    <a:pt x="119" y="0"/>
                  </a:moveTo>
                  <a:lnTo>
                    <a:pt x="1" y="25"/>
                  </a:lnTo>
                  <a:cubicBezTo>
                    <a:pt x="11" y="73"/>
                    <a:pt x="26" y="121"/>
                    <a:pt x="37" y="170"/>
                  </a:cubicBezTo>
                  <a:lnTo>
                    <a:pt x="153" y="136"/>
                  </a:lnTo>
                  <a:cubicBezTo>
                    <a:pt x="142" y="90"/>
                    <a:pt x="129" y="45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2076425" y="2719125"/>
              <a:ext cx="3600" cy="3150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119" y="1"/>
                  </a:moveTo>
                  <a:lnTo>
                    <a:pt x="1" y="27"/>
                  </a:lnTo>
                  <a:cubicBezTo>
                    <a:pt x="9" y="60"/>
                    <a:pt x="19" y="93"/>
                    <a:pt x="27" y="125"/>
                  </a:cubicBezTo>
                  <a:lnTo>
                    <a:pt x="143" y="91"/>
                  </a:lnTo>
                  <a:cubicBezTo>
                    <a:pt x="136" y="62"/>
                    <a:pt x="127" y="32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2084900" y="2717300"/>
              <a:ext cx="3425" cy="2525"/>
            </a:xfrm>
            <a:custGeom>
              <a:avLst/>
              <a:gdLst/>
              <a:ahLst/>
              <a:cxnLst/>
              <a:rect l="l" t="t" r="r" b="b"/>
              <a:pathLst>
                <a:path w="137" h="101" extrusionOk="0">
                  <a:moveTo>
                    <a:pt x="120" y="0"/>
                  </a:moveTo>
                  <a:lnTo>
                    <a:pt x="0" y="26"/>
                  </a:lnTo>
                  <a:cubicBezTo>
                    <a:pt x="5" y="50"/>
                    <a:pt x="13" y="76"/>
                    <a:pt x="19" y="101"/>
                  </a:cubicBezTo>
                  <a:lnTo>
                    <a:pt x="136" y="67"/>
                  </a:lnTo>
                  <a:cubicBezTo>
                    <a:pt x="131" y="44"/>
                    <a:pt x="125" y="22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2051150" y="2724700"/>
              <a:ext cx="4000" cy="4850"/>
            </a:xfrm>
            <a:custGeom>
              <a:avLst/>
              <a:gdLst/>
              <a:ahLst/>
              <a:cxnLst/>
              <a:rect l="l" t="t" r="r" b="b"/>
              <a:pathLst>
                <a:path w="160" h="194" extrusionOk="0">
                  <a:moveTo>
                    <a:pt x="120" y="1"/>
                  </a:moveTo>
                  <a:lnTo>
                    <a:pt x="0" y="27"/>
                  </a:lnTo>
                  <a:cubicBezTo>
                    <a:pt x="13" y="83"/>
                    <a:pt x="28" y="138"/>
                    <a:pt x="43" y="194"/>
                  </a:cubicBezTo>
                  <a:lnTo>
                    <a:pt x="159" y="161"/>
                  </a:lnTo>
                  <a:cubicBezTo>
                    <a:pt x="147" y="107"/>
                    <a:pt x="132" y="54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2068800" y="2723825"/>
              <a:ext cx="3850" cy="3875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117" y="1"/>
                  </a:moveTo>
                  <a:lnTo>
                    <a:pt x="1" y="35"/>
                  </a:lnTo>
                  <a:cubicBezTo>
                    <a:pt x="13" y="74"/>
                    <a:pt x="27" y="114"/>
                    <a:pt x="39" y="154"/>
                  </a:cubicBezTo>
                  <a:lnTo>
                    <a:pt x="153" y="113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2060500" y="2726275"/>
              <a:ext cx="4025" cy="4350"/>
            </a:xfrm>
            <a:custGeom>
              <a:avLst/>
              <a:gdLst/>
              <a:ahLst/>
              <a:cxnLst/>
              <a:rect l="l" t="t" r="r" b="b"/>
              <a:pathLst>
                <a:path w="161" h="174" extrusionOk="0">
                  <a:moveTo>
                    <a:pt x="117" y="0"/>
                  </a:moveTo>
                  <a:lnTo>
                    <a:pt x="1" y="33"/>
                  </a:lnTo>
                  <a:cubicBezTo>
                    <a:pt x="15" y="80"/>
                    <a:pt x="31" y="127"/>
                    <a:pt x="47" y="173"/>
                  </a:cubicBezTo>
                  <a:lnTo>
                    <a:pt x="161" y="132"/>
                  </a:lnTo>
                  <a:cubicBezTo>
                    <a:pt x="146" y="88"/>
                    <a:pt x="131" y="44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2077075" y="2721375"/>
              <a:ext cx="3725" cy="3350"/>
            </a:xfrm>
            <a:custGeom>
              <a:avLst/>
              <a:gdLst/>
              <a:ahLst/>
              <a:cxnLst/>
              <a:rect l="l" t="t" r="r" b="b"/>
              <a:pathLst>
                <a:path w="149" h="134" extrusionOk="0">
                  <a:moveTo>
                    <a:pt x="118" y="1"/>
                  </a:moveTo>
                  <a:lnTo>
                    <a:pt x="1" y="35"/>
                  </a:lnTo>
                  <a:lnTo>
                    <a:pt x="33" y="134"/>
                  </a:lnTo>
                  <a:lnTo>
                    <a:pt x="148" y="92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2085350" y="2718975"/>
              <a:ext cx="3550" cy="2800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8" y="0"/>
                  </a:moveTo>
                  <a:lnTo>
                    <a:pt x="1" y="34"/>
                  </a:lnTo>
                  <a:lnTo>
                    <a:pt x="27" y="112"/>
                  </a:lnTo>
                  <a:lnTo>
                    <a:pt x="142" y="7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2052225" y="2728700"/>
              <a:ext cx="4200" cy="4875"/>
            </a:xfrm>
            <a:custGeom>
              <a:avLst/>
              <a:gdLst/>
              <a:ahLst/>
              <a:cxnLst/>
              <a:rect l="l" t="t" r="r" b="b"/>
              <a:pathLst>
                <a:path w="168" h="195" extrusionOk="0">
                  <a:moveTo>
                    <a:pt x="118" y="1"/>
                  </a:moveTo>
                  <a:lnTo>
                    <a:pt x="1" y="34"/>
                  </a:lnTo>
                  <a:cubicBezTo>
                    <a:pt x="18" y="89"/>
                    <a:pt x="35" y="142"/>
                    <a:pt x="54" y="195"/>
                  </a:cubicBezTo>
                  <a:lnTo>
                    <a:pt x="168" y="153"/>
                  </a:lnTo>
                  <a:cubicBezTo>
                    <a:pt x="150" y="102"/>
                    <a:pt x="133" y="50"/>
                    <a:pt x="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2069775" y="2726650"/>
              <a:ext cx="4000" cy="3950"/>
            </a:xfrm>
            <a:custGeom>
              <a:avLst/>
              <a:gdLst/>
              <a:ahLst/>
              <a:cxnLst/>
              <a:rect l="l" t="t" r="r" b="b"/>
              <a:pathLst>
                <a:path w="160" h="158" extrusionOk="0">
                  <a:moveTo>
                    <a:pt x="114" y="1"/>
                  </a:moveTo>
                  <a:lnTo>
                    <a:pt x="0" y="41"/>
                  </a:lnTo>
                  <a:cubicBezTo>
                    <a:pt x="16" y="79"/>
                    <a:pt x="30" y="119"/>
                    <a:pt x="47" y="157"/>
                  </a:cubicBezTo>
                  <a:lnTo>
                    <a:pt x="159" y="110"/>
                  </a:lnTo>
                  <a:cubicBezTo>
                    <a:pt x="144" y="73"/>
                    <a:pt x="130" y="37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2061675" y="2729600"/>
              <a:ext cx="4175" cy="4450"/>
            </a:xfrm>
            <a:custGeom>
              <a:avLst/>
              <a:gdLst/>
              <a:ahLst/>
              <a:cxnLst/>
              <a:rect l="l" t="t" r="r" b="b"/>
              <a:pathLst>
                <a:path w="167" h="178" extrusionOk="0">
                  <a:moveTo>
                    <a:pt x="115" y="1"/>
                  </a:moveTo>
                  <a:lnTo>
                    <a:pt x="1" y="40"/>
                  </a:lnTo>
                  <a:cubicBezTo>
                    <a:pt x="18" y="86"/>
                    <a:pt x="35" y="132"/>
                    <a:pt x="55" y="177"/>
                  </a:cubicBezTo>
                  <a:lnTo>
                    <a:pt x="167" y="128"/>
                  </a:lnTo>
                  <a:cubicBezTo>
                    <a:pt x="148" y="86"/>
                    <a:pt x="131" y="43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2077900" y="2723700"/>
              <a:ext cx="3775" cy="3475"/>
            </a:xfrm>
            <a:custGeom>
              <a:avLst/>
              <a:gdLst/>
              <a:ahLst/>
              <a:cxnLst/>
              <a:rect l="l" t="t" r="r" b="b"/>
              <a:pathLst>
                <a:path w="151" h="139" extrusionOk="0">
                  <a:moveTo>
                    <a:pt x="114" y="0"/>
                  </a:moveTo>
                  <a:lnTo>
                    <a:pt x="0" y="42"/>
                  </a:lnTo>
                  <a:cubicBezTo>
                    <a:pt x="13" y="73"/>
                    <a:pt x="26" y="105"/>
                    <a:pt x="38" y="138"/>
                  </a:cubicBezTo>
                  <a:lnTo>
                    <a:pt x="151" y="90"/>
                  </a:lnTo>
                  <a:cubicBezTo>
                    <a:pt x="137" y="60"/>
                    <a:pt x="127" y="3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2085975" y="272075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115" y="0"/>
                  </a:moveTo>
                  <a:lnTo>
                    <a:pt x="1" y="42"/>
                  </a:lnTo>
                  <a:cubicBezTo>
                    <a:pt x="13" y="66"/>
                    <a:pt x="22" y="92"/>
                    <a:pt x="32" y="118"/>
                  </a:cubicBezTo>
                  <a:lnTo>
                    <a:pt x="144" y="71"/>
                  </a:lnTo>
                  <a:cubicBezTo>
                    <a:pt x="134" y="47"/>
                    <a:pt x="125" y="24"/>
                    <a:pt x="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2053550" y="2732525"/>
              <a:ext cx="4400" cy="4950"/>
            </a:xfrm>
            <a:custGeom>
              <a:avLst/>
              <a:gdLst/>
              <a:ahLst/>
              <a:cxnLst/>
              <a:rect l="l" t="t" r="r" b="b"/>
              <a:pathLst>
                <a:path w="176" h="198" extrusionOk="0">
                  <a:moveTo>
                    <a:pt x="115" y="0"/>
                  </a:moveTo>
                  <a:lnTo>
                    <a:pt x="1" y="42"/>
                  </a:lnTo>
                  <a:cubicBezTo>
                    <a:pt x="22" y="93"/>
                    <a:pt x="41" y="145"/>
                    <a:pt x="63" y="197"/>
                  </a:cubicBezTo>
                  <a:lnTo>
                    <a:pt x="175" y="149"/>
                  </a:lnTo>
                  <a:cubicBezTo>
                    <a:pt x="153" y="100"/>
                    <a:pt x="135" y="50"/>
                    <a:pt x="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2070950" y="2729375"/>
              <a:ext cx="4050" cy="4050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112" y="1"/>
                  </a:moveTo>
                  <a:lnTo>
                    <a:pt x="0" y="48"/>
                  </a:lnTo>
                  <a:cubicBezTo>
                    <a:pt x="19" y="86"/>
                    <a:pt x="34" y="125"/>
                    <a:pt x="53" y="161"/>
                  </a:cubicBezTo>
                  <a:lnTo>
                    <a:pt x="162" y="106"/>
                  </a:lnTo>
                  <a:cubicBezTo>
                    <a:pt x="144" y="72"/>
                    <a:pt x="129" y="36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2063000" y="2732800"/>
              <a:ext cx="4300" cy="4550"/>
            </a:xfrm>
            <a:custGeom>
              <a:avLst/>
              <a:gdLst/>
              <a:ahLst/>
              <a:cxnLst/>
              <a:rect l="l" t="t" r="r" b="b"/>
              <a:pathLst>
                <a:path w="172" h="182" extrusionOk="0">
                  <a:moveTo>
                    <a:pt x="114" y="0"/>
                  </a:moveTo>
                  <a:lnTo>
                    <a:pt x="1" y="49"/>
                  </a:lnTo>
                  <a:cubicBezTo>
                    <a:pt x="21" y="93"/>
                    <a:pt x="41" y="138"/>
                    <a:pt x="63" y="181"/>
                  </a:cubicBezTo>
                  <a:lnTo>
                    <a:pt x="172" y="127"/>
                  </a:lnTo>
                  <a:cubicBezTo>
                    <a:pt x="151" y="87"/>
                    <a:pt x="133" y="44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2078850" y="2725925"/>
              <a:ext cx="3875" cy="3600"/>
            </a:xfrm>
            <a:custGeom>
              <a:avLst/>
              <a:gdLst/>
              <a:ahLst/>
              <a:cxnLst/>
              <a:rect l="l" t="t" r="r" b="b"/>
              <a:pathLst>
                <a:path w="155" h="144" extrusionOk="0">
                  <a:moveTo>
                    <a:pt x="113" y="1"/>
                  </a:moveTo>
                  <a:lnTo>
                    <a:pt x="0" y="49"/>
                  </a:lnTo>
                  <a:cubicBezTo>
                    <a:pt x="16" y="80"/>
                    <a:pt x="30" y="113"/>
                    <a:pt x="45" y="144"/>
                  </a:cubicBezTo>
                  <a:lnTo>
                    <a:pt x="154" y="89"/>
                  </a:lnTo>
                  <a:cubicBezTo>
                    <a:pt x="138" y="61"/>
                    <a:pt x="127" y="3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2086800" y="2722475"/>
              <a:ext cx="3625" cy="3150"/>
            </a:xfrm>
            <a:custGeom>
              <a:avLst/>
              <a:gdLst/>
              <a:ahLst/>
              <a:cxnLst/>
              <a:rect l="l" t="t" r="r" b="b"/>
              <a:pathLst>
                <a:path w="145" h="126" extrusionOk="0">
                  <a:moveTo>
                    <a:pt x="112" y="1"/>
                  </a:moveTo>
                  <a:lnTo>
                    <a:pt x="1" y="48"/>
                  </a:lnTo>
                  <a:cubicBezTo>
                    <a:pt x="12" y="74"/>
                    <a:pt x="23" y="100"/>
                    <a:pt x="35" y="125"/>
                  </a:cubicBezTo>
                  <a:lnTo>
                    <a:pt x="144" y="70"/>
                  </a:lnTo>
                  <a:cubicBezTo>
                    <a:pt x="133" y="47"/>
                    <a:pt x="123" y="23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2055100" y="2736225"/>
              <a:ext cx="4525" cy="4975"/>
            </a:xfrm>
            <a:custGeom>
              <a:avLst/>
              <a:gdLst/>
              <a:ahLst/>
              <a:cxnLst/>
              <a:rect l="l" t="t" r="r" b="b"/>
              <a:pathLst>
                <a:path w="181" h="199" extrusionOk="0">
                  <a:moveTo>
                    <a:pt x="112" y="0"/>
                  </a:moveTo>
                  <a:lnTo>
                    <a:pt x="0" y="48"/>
                  </a:lnTo>
                  <a:cubicBezTo>
                    <a:pt x="24" y="99"/>
                    <a:pt x="46" y="149"/>
                    <a:pt x="72" y="199"/>
                  </a:cubicBezTo>
                  <a:lnTo>
                    <a:pt x="181" y="144"/>
                  </a:lnTo>
                  <a:cubicBezTo>
                    <a:pt x="156" y="97"/>
                    <a:pt x="135" y="48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2072275" y="2732025"/>
              <a:ext cx="4125" cy="4150"/>
            </a:xfrm>
            <a:custGeom>
              <a:avLst/>
              <a:gdLst/>
              <a:ahLst/>
              <a:cxnLst/>
              <a:rect l="l" t="t" r="r" b="b"/>
              <a:pathLst>
                <a:path w="165" h="166" extrusionOk="0">
                  <a:moveTo>
                    <a:pt x="108" y="0"/>
                  </a:moveTo>
                  <a:lnTo>
                    <a:pt x="1" y="55"/>
                  </a:lnTo>
                  <a:cubicBezTo>
                    <a:pt x="20" y="92"/>
                    <a:pt x="38" y="129"/>
                    <a:pt x="60" y="165"/>
                  </a:cubicBezTo>
                  <a:lnTo>
                    <a:pt x="165" y="104"/>
                  </a:lnTo>
                  <a:cubicBezTo>
                    <a:pt x="144" y="71"/>
                    <a:pt x="128" y="36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2064550" y="2735925"/>
              <a:ext cx="4400" cy="4550"/>
            </a:xfrm>
            <a:custGeom>
              <a:avLst/>
              <a:gdLst/>
              <a:ahLst/>
              <a:cxnLst/>
              <a:rect l="l" t="t" r="r" b="b"/>
              <a:pathLst>
                <a:path w="176" h="182" extrusionOk="0">
                  <a:moveTo>
                    <a:pt x="109" y="0"/>
                  </a:moveTo>
                  <a:lnTo>
                    <a:pt x="1" y="55"/>
                  </a:lnTo>
                  <a:cubicBezTo>
                    <a:pt x="25" y="98"/>
                    <a:pt x="45" y="142"/>
                    <a:pt x="69" y="182"/>
                  </a:cubicBezTo>
                  <a:lnTo>
                    <a:pt x="175" y="121"/>
                  </a:lnTo>
                  <a:cubicBezTo>
                    <a:pt x="150" y="82"/>
                    <a:pt x="130" y="4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2079975" y="2728125"/>
              <a:ext cx="3900" cy="3725"/>
            </a:xfrm>
            <a:custGeom>
              <a:avLst/>
              <a:gdLst/>
              <a:ahLst/>
              <a:cxnLst/>
              <a:rect l="l" t="t" r="r" b="b"/>
              <a:pathLst>
                <a:path w="156" h="149" extrusionOk="0">
                  <a:moveTo>
                    <a:pt x="109" y="1"/>
                  </a:moveTo>
                  <a:lnTo>
                    <a:pt x="0" y="56"/>
                  </a:lnTo>
                  <a:cubicBezTo>
                    <a:pt x="18" y="86"/>
                    <a:pt x="32" y="118"/>
                    <a:pt x="51" y="148"/>
                  </a:cubicBezTo>
                  <a:lnTo>
                    <a:pt x="156" y="87"/>
                  </a:lnTo>
                  <a:cubicBezTo>
                    <a:pt x="137" y="60"/>
                    <a:pt x="125" y="30"/>
                    <a:pt x="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2087675" y="2724225"/>
              <a:ext cx="3700" cy="3250"/>
            </a:xfrm>
            <a:custGeom>
              <a:avLst/>
              <a:gdLst/>
              <a:ahLst/>
              <a:cxnLst/>
              <a:rect l="l" t="t" r="r" b="b"/>
              <a:pathLst>
                <a:path w="148" h="130" extrusionOk="0">
                  <a:moveTo>
                    <a:pt x="109" y="0"/>
                  </a:moveTo>
                  <a:lnTo>
                    <a:pt x="0" y="55"/>
                  </a:lnTo>
                  <a:cubicBezTo>
                    <a:pt x="15" y="79"/>
                    <a:pt x="26" y="105"/>
                    <a:pt x="42" y="130"/>
                  </a:cubicBezTo>
                  <a:lnTo>
                    <a:pt x="148" y="69"/>
                  </a:lnTo>
                  <a:cubicBezTo>
                    <a:pt x="139" y="57"/>
                    <a:pt x="134" y="47"/>
                    <a:pt x="128" y="35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2056875" y="2739800"/>
              <a:ext cx="4625" cy="5025"/>
            </a:xfrm>
            <a:custGeom>
              <a:avLst/>
              <a:gdLst/>
              <a:ahLst/>
              <a:cxnLst/>
              <a:rect l="l" t="t" r="r" b="b"/>
              <a:pathLst>
                <a:path w="185" h="201" extrusionOk="0">
                  <a:moveTo>
                    <a:pt x="110" y="1"/>
                  </a:moveTo>
                  <a:lnTo>
                    <a:pt x="1" y="56"/>
                  </a:lnTo>
                  <a:cubicBezTo>
                    <a:pt x="27" y="103"/>
                    <a:pt x="50" y="154"/>
                    <a:pt x="80" y="201"/>
                  </a:cubicBezTo>
                  <a:lnTo>
                    <a:pt x="184" y="140"/>
                  </a:lnTo>
                  <a:cubicBezTo>
                    <a:pt x="157" y="96"/>
                    <a:pt x="135" y="47"/>
                    <a:pt x="1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2073775" y="2734625"/>
              <a:ext cx="4200" cy="4225"/>
            </a:xfrm>
            <a:custGeom>
              <a:avLst/>
              <a:gdLst/>
              <a:ahLst/>
              <a:cxnLst/>
              <a:rect l="l" t="t" r="r" b="b"/>
              <a:pathLst>
                <a:path w="168" h="169" extrusionOk="0">
                  <a:moveTo>
                    <a:pt x="105" y="0"/>
                  </a:moveTo>
                  <a:lnTo>
                    <a:pt x="0" y="61"/>
                  </a:lnTo>
                  <a:cubicBezTo>
                    <a:pt x="22" y="97"/>
                    <a:pt x="42" y="134"/>
                    <a:pt x="67" y="168"/>
                  </a:cubicBezTo>
                  <a:lnTo>
                    <a:pt x="167" y="101"/>
                  </a:lnTo>
                  <a:cubicBezTo>
                    <a:pt x="144" y="68"/>
                    <a:pt x="126" y="33"/>
                    <a:pt x="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2066325" y="2738900"/>
              <a:ext cx="4475" cy="4625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106" y="0"/>
                  </a:moveTo>
                  <a:lnTo>
                    <a:pt x="0" y="63"/>
                  </a:lnTo>
                  <a:cubicBezTo>
                    <a:pt x="24" y="104"/>
                    <a:pt x="48" y="146"/>
                    <a:pt x="76" y="185"/>
                  </a:cubicBezTo>
                  <a:lnTo>
                    <a:pt x="179" y="118"/>
                  </a:lnTo>
                  <a:cubicBezTo>
                    <a:pt x="153" y="80"/>
                    <a:pt x="131" y="4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2081225" y="2730250"/>
              <a:ext cx="3950" cy="3825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06" y="1"/>
                  </a:moveTo>
                  <a:lnTo>
                    <a:pt x="1" y="61"/>
                  </a:lnTo>
                  <a:cubicBezTo>
                    <a:pt x="20" y="92"/>
                    <a:pt x="35" y="123"/>
                    <a:pt x="56" y="152"/>
                  </a:cubicBezTo>
                  <a:lnTo>
                    <a:pt x="158" y="85"/>
                  </a:lnTo>
                  <a:cubicBezTo>
                    <a:pt x="138" y="58"/>
                    <a:pt x="122" y="29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2088700" y="27259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107" y="1"/>
                  </a:moveTo>
                  <a:lnTo>
                    <a:pt x="1" y="62"/>
                  </a:lnTo>
                  <a:cubicBezTo>
                    <a:pt x="15" y="87"/>
                    <a:pt x="29" y="112"/>
                    <a:pt x="46" y="135"/>
                  </a:cubicBezTo>
                  <a:lnTo>
                    <a:pt x="148" y="68"/>
                  </a:lnTo>
                  <a:cubicBezTo>
                    <a:pt x="133" y="46"/>
                    <a:pt x="120" y="23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2058850" y="2743275"/>
              <a:ext cx="4700" cy="5000"/>
            </a:xfrm>
            <a:custGeom>
              <a:avLst/>
              <a:gdLst/>
              <a:ahLst/>
              <a:cxnLst/>
              <a:rect l="l" t="t" r="r" b="b"/>
              <a:pathLst>
                <a:path w="188" h="200" extrusionOk="0">
                  <a:moveTo>
                    <a:pt x="105" y="1"/>
                  </a:moveTo>
                  <a:lnTo>
                    <a:pt x="1" y="62"/>
                  </a:lnTo>
                  <a:cubicBezTo>
                    <a:pt x="30" y="109"/>
                    <a:pt x="57" y="156"/>
                    <a:pt x="87" y="200"/>
                  </a:cubicBezTo>
                  <a:lnTo>
                    <a:pt x="187" y="133"/>
                  </a:lnTo>
                  <a:cubicBezTo>
                    <a:pt x="157" y="92"/>
                    <a:pt x="133" y="45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2075425" y="2737075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103" y="1"/>
                  </a:moveTo>
                  <a:lnTo>
                    <a:pt x="1" y="68"/>
                  </a:lnTo>
                  <a:cubicBezTo>
                    <a:pt x="23" y="103"/>
                    <a:pt x="46" y="139"/>
                    <a:pt x="72" y="171"/>
                  </a:cubicBezTo>
                  <a:lnTo>
                    <a:pt x="171" y="98"/>
                  </a:lnTo>
                  <a:cubicBezTo>
                    <a:pt x="146" y="67"/>
                    <a:pt x="125" y="33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2068200" y="2741850"/>
              <a:ext cx="4525" cy="4675"/>
            </a:xfrm>
            <a:custGeom>
              <a:avLst/>
              <a:gdLst/>
              <a:ahLst/>
              <a:cxnLst/>
              <a:rect l="l" t="t" r="r" b="b"/>
              <a:pathLst>
                <a:path w="181" h="187" extrusionOk="0">
                  <a:moveTo>
                    <a:pt x="103" y="1"/>
                  </a:moveTo>
                  <a:lnTo>
                    <a:pt x="0" y="68"/>
                  </a:lnTo>
                  <a:cubicBezTo>
                    <a:pt x="27" y="109"/>
                    <a:pt x="53" y="149"/>
                    <a:pt x="82" y="186"/>
                  </a:cubicBezTo>
                  <a:lnTo>
                    <a:pt x="181" y="114"/>
                  </a:lnTo>
                  <a:cubicBezTo>
                    <a:pt x="152" y="77"/>
                    <a:pt x="128" y="40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2082625" y="2732350"/>
              <a:ext cx="4000" cy="3900"/>
            </a:xfrm>
            <a:custGeom>
              <a:avLst/>
              <a:gdLst/>
              <a:ahLst/>
              <a:cxnLst/>
              <a:rect l="l" t="t" r="r" b="b"/>
              <a:pathLst>
                <a:path w="160" h="156" extrusionOk="0">
                  <a:moveTo>
                    <a:pt x="103" y="1"/>
                  </a:moveTo>
                  <a:lnTo>
                    <a:pt x="1" y="68"/>
                  </a:lnTo>
                  <a:cubicBezTo>
                    <a:pt x="21" y="98"/>
                    <a:pt x="39" y="127"/>
                    <a:pt x="61" y="155"/>
                  </a:cubicBezTo>
                  <a:lnTo>
                    <a:pt x="160" y="83"/>
                  </a:lnTo>
                  <a:cubicBezTo>
                    <a:pt x="139" y="57"/>
                    <a:pt x="121" y="28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2089850" y="2727600"/>
              <a:ext cx="3725" cy="3525"/>
            </a:xfrm>
            <a:custGeom>
              <a:avLst/>
              <a:gdLst/>
              <a:ahLst/>
              <a:cxnLst/>
              <a:rect l="l" t="t" r="r" b="b"/>
              <a:pathLst>
                <a:path w="149" h="141" extrusionOk="0">
                  <a:moveTo>
                    <a:pt x="102" y="1"/>
                  </a:moveTo>
                  <a:lnTo>
                    <a:pt x="0" y="68"/>
                  </a:lnTo>
                  <a:cubicBezTo>
                    <a:pt x="16" y="92"/>
                    <a:pt x="32" y="117"/>
                    <a:pt x="50" y="140"/>
                  </a:cubicBezTo>
                  <a:lnTo>
                    <a:pt x="149" y="67"/>
                  </a:lnTo>
                  <a:cubicBezTo>
                    <a:pt x="131" y="47"/>
                    <a:pt x="118" y="24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2061000" y="2746625"/>
              <a:ext cx="4800" cy="5000"/>
            </a:xfrm>
            <a:custGeom>
              <a:avLst/>
              <a:gdLst/>
              <a:ahLst/>
              <a:cxnLst/>
              <a:rect l="l" t="t" r="r" b="b"/>
              <a:pathLst>
                <a:path w="192" h="200" extrusionOk="0">
                  <a:moveTo>
                    <a:pt x="101" y="1"/>
                  </a:moveTo>
                  <a:lnTo>
                    <a:pt x="1" y="68"/>
                  </a:lnTo>
                  <a:cubicBezTo>
                    <a:pt x="30" y="114"/>
                    <a:pt x="60" y="158"/>
                    <a:pt x="93" y="200"/>
                  </a:cubicBezTo>
                  <a:lnTo>
                    <a:pt x="192" y="127"/>
                  </a:lnTo>
                  <a:cubicBezTo>
                    <a:pt x="159" y="86"/>
                    <a:pt x="131" y="43"/>
                    <a:pt x="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2077225" y="2739525"/>
              <a:ext cx="4300" cy="430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99" y="0"/>
                  </a:moveTo>
                  <a:lnTo>
                    <a:pt x="0" y="73"/>
                  </a:lnTo>
                  <a:cubicBezTo>
                    <a:pt x="24" y="107"/>
                    <a:pt x="49" y="140"/>
                    <a:pt x="76" y="171"/>
                  </a:cubicBezTo>
                  <a:lnTo>
                    <a:pt x="171" y="94"/>
                  </a:lnTo>
                  <a:cubicBezTo>
                    <a:pt x="145" y="64"/>
                    <a:pt x="121" y="32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2070275" y="2744675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9" y="1"/>
                  </a:moveTo>
                  <a:lnTo>
                    <a:pt x="0" y="73"/>
                  </a:lnTo>
                  <a:cubicBezTo>
                    <a:pt x="28" y="112"/>
                    <a:pt x="57" y="150"/>
                    <a:pt x="88" y="186"/>
                  </a:cubicBezTo>
                  <a:lnTo>
                    <a:pt x="183" y="109"/>
                  </a:lnTo>
                  <a:cubicBezTo>
                    <a:pt x="154" y="73"/>
                    <a:pt x="126" y="37"/>
                    <a:pt x="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2084150" y="2734400"/>
              <a:ext cx="4025" cy="3950"/>
            </a:xfrm>
            <a:custGeom>
              <a:avLst/>
              <a:gdLst/>
              <a:ahLst/>
              <a:cxnLst/>
              <a:rect l="l" t="t" r="r" b="b"/>
              <a:pathLst>
                <a:path w="161" h="158" extrusionOk="0">
                  <a:moveTo>
                    <a:pt x="99" y="1"/>
                  </a:moveTo>
                  <a:lnTo>
                    <a:pt x="0" y="73"/>
                  </a:lnTo>
                  <a:cubicBezTo>
                    <a:pt x="21" y="101"/>
                    <a:pt x="43" y="131"/>
                    <a:pt x="67" y="157"/>
                  </a:cubicBezTo>
                  <a:lnTo>
                    <a:pt x="161" y="80"/>
                  </a:lnTo>
                  <a:cubicBezTo>
                    <a:pt x="139" y="54"/>
                    <a:pt x="119" y="28"/>
                    <a:pt x="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2091100" y="2729275"/>
              <a:ext cx="3725" cy="3600"/>
            </a:xfrm>
            <a:custGeom>
              <a:avLst/>
              <a:gdLst/>
              <a:ahLst/>
              <a:cxnLst/>
              <a:rect l="l" t="t" r="r" b="b"/>
              <a:pathLst>
                <a:path w="149" h="144" extrusionOk="0">
                  <a:moveTo>
                    <a:pt x="99" y="0"/>
                  </a:moveTo>
                  <a:lnTo>
                    <a:pt x="0" y="73"/>
                  </a:lnTo>
                  <a:cubicBezTo>
                    <a:pt x="18" y="97"/>
                    <a:pt x="34" y="120"/>
                    <a:pt x="54" y="144"/>
                  </a:cubicBezTo>
                  <a:lnTo>
                    <a:pt x="149" y="66"/>
                  </a:lnTo>
                  <a:cubicBezTo>
                    <a:pt x="131" y="45"/>
                    <a:pt x="115" y="22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2063275" y="2749800"/>
              <a:ext cx="4875" cy="5025"/>
            </a:xfrm>
            <a:custGeom>
              <a:avLst/>
              <a:gdLst/>
              <a:ahLst/>
              <a:cxnLst/>
              <a:rect l="l" t="t" r="r" b="b"/>
              <a:pathLst>
                <a:path w="195" h="201" extrusionOk="0">
                  <a:moveTo>
                    <a:pt x="100" y="0"/>
                  </a:moveTo>
                  <a:lnTo>
                    <a:pt x="1" y="73"/>
                  </a:lnTo>
                  <a:cubicBezTo>
                    <a:pt x="34" y="116"/>
                    <a:pt x="66" y="160"/>
                    <a:pt x="100" y="200"/>
                  </a:cubicBezTo>
                  <a:lnTo>
                    <a:pt x="195" y="123"/>
                  </a:lnTo>
                  <a:cubicBezTo>
                    <a:pt x="162" y="83"/>
                    <a:pt x="131" y="42"/>
                    <a:pt x="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2079100" y="2741850"/>
              <a:ext cx="4325" cy="4325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95" y="1"/>
                  </a:moveTo>
                  <a:lnTo>
                    <a:pt x="1" y="78"/>
                  </a:lnTo>
                  <a:lnTo>
                    <a:pt x="41" y="126"/>
                  </a:lnTo>
                  <a:lnTo>
                    <a:pt x="83" y="173"/>
                  </a:lnTo>
                  <a:lnTo>
                    <a:pt x="172" y="90"/>
                  </a:lnTo>
                  <a:lnTo>
                    <a:pt x="134" y="4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2072450" y="2747375"/>
              <a:ext cx="4575" cy="4625"/>
            </a:xfrm>
            <a:custGeom>
              <a:avLst/>
              <a:gdLst/>
              <a:ahLst/>
              <a:cxnLst/>
              <a:rect l="l" t="t" r="r" b="b"/>
              <a:pathLst>
                <a:path w="183" h="185" extrusionOk="0">
                  <a:moveTo>
                    <a:pt x="94" y="1"/>
                  </a:moveTo>
                  <a:lnTo>
                    <a:pt x="0" y="76"/>
                  </a:lnTo>
                  <a:lnTo>
                    <a:pt x="46" y="131"/>
                  </a:lnTo>
                  <a:cubicBezTo>
                    <a:pt x="61" y="149"/>
                    <a:pt x="77" y="166"/>
                    <a:pt x="94" y="184"/>
                  </a:cubicBezTo>
                  <a:lnTo>
                    <a:pt x="183" y="102"/>
                  </a:lnTo>
                  <a:cubicBezTo>
                    <a:pt x="167" y="86"/>
                    <a:pt x="152" y="69"/>
                    <a:pt x="137" y="52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2085800" y="2736375"/>
              <a:ext cx="4025" cy="3975"/>
            </a:xfrm>
            <a:custGeom>
              <a:avLst/>
              <a:gdLst/>
              <a:ahLst/>
              <a:cxnLst/>
              <a:rect l="l" t="t" r="r" b="b"/>
              <a:pathLst>
                <a:path w="161" h="159" extrusionOk="0">
                  <a:moveTo>
                    <a:pt x="94" y="1"/>
                  </a:moveTo>
                  <a:lnTo>
                    <a:pt x="1" y="78"/>
                  </a:lnTo>
                  <a:lnTo>
                    <a:pt x="34" y="120"/>
                  </a:lnTo>
                  <a:lnTo>
                    <a:pt x="70" y="158"/>
                  </a:lnTo>
                  <a:lnTo>
                    <a:pt x="160" y="77"/>
                  </a:lnTo>
                  <a:lnTo>
                    <a:pt x="126" y="3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2092450" y="2730900"/>
              <a:ext cx="3750" cy="3675"/>
            </a:xfrm>
            <a:custGeom>
              <a:avLst/>
              <a:gdLst/>
              <a:ahLst/>
              <a:cxnLst/>
              <a:rect l="l" t="t" r="r" b="b"/>
              <a:pathLst>
                <a:path w="150" h="147" extrusionOk="0">
                  <a:moveTo>
                    <a:pt x="95" y="1"/>
                  </a:moveTo>
                  <a:lnTo>
                    <a:pt x="0" y="79"/>
                  </a:lnTo>
                  <a:lnTo>
                    <a:pt x="29" y="112"/>
                  </a:lnTo>
                  <a:lnTo>
                    <a:pt x="58" y="146"/>
                  </a:lnTo>
                  <a:lnTo>
                    <a:pt x="150" y="63"/>
                  </a:lnTo>
                  <a:lnTo>
                    <a:pt x="121" y="33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2065750" y="2752850"/>
              <a:ext cx="4900" cy="4975"/>
            </a:xfrm>
            <a:custGeom>
              <a:avLst/>
              <a:gdLst/>
              <a:ahLst/>
              <a:cxnLst/>
              <a:rect l="l" t="t" r="r" b="b"/>
              <a:pathLst>
                <a:path w="196" h="199" extrusionOk="0">
                  <a:moveTo>
                    <a:pt x="96" y="1"/>
                  </a:moveTo>
                  <a:lnTo>
                    <a:pt x="1" y="78"/>
                  </a:lnTo>
                  <a:lnTo>
                    <a:pt x="52" y="140"/>
                  </a:lnTo>
                  <a:cubicBezTo>
                    <a:pt x="70" y="158"/>
                    <a:pt x="88" y="178"/>
                    <a:pt x="105" y="199"/>
                  </a:cubicBezTo>
                  <a:lnTo>
                    <a:pt x="196" y="117"/>
                  </a:lnTo>
                  <a:cubicBezTo>
                    <a:pt x="178" y="98"/>
                    <a:pt x="160" y="79"/>
                    <a:pt x="144" y="60"/>
                  </a:cubicBezTo>
                  <a:lnTo>
                    <a:pt x="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2081150" y="2744075"/>
              <a:ext cx="4350" cy="437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0" y="1"/>
                  </a:moveTo>
                  <a:lnTo>
                    <a:pt x="1" y="84"/>
                  </a:lnTo>
                  <a:lnTo>
                    <a:pt x="42" y="129"/>
                  </a:lnTo>
                  <a:lnTo>
                    <a:pt x="87" y="174"/>
                  </a:lnTo>
                  <a:lnTo>
                    <a:pt x="173" y="87"/>
                  </a:lnTo>
                  <a:lnTo>
                    <a:pt x="131" y="45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2074775" y="2749925"/>
              <a:ext cx="4625" cy="4625"/>
            </a:xfrm>
            <a:custGeom>
              <a:avLst/>
              <a:gdLst/>
              <a:ahLst/>
              <a:cxnLst/>
              <a:rect l="l" t="t" r="r" b="b"/>
              <a:pathLst>
                <a:path w="185" h="185" extrusionOk="0">
                  <a:moveTo>
                    <a:pt x="91" y="0"/>
                  </a:moveTo>
                  <a:lnTo>
                    <a:pt x="1" y="82"/>
                  </a:lnTo>
                  <a:lnTo>
                    <a:pt x="48" y="134"/>
                  </a:lnTo>
                  <a:lnTo>
                    <a:pt x="99" y="185"/>
                  </a:lnTo>
                  <a:lnTo>
                    <a:pt x="184" y="98"/>
                  </a:lnTo>
                  <a:lnTo>
                    <a:pt x="136" y="5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2087550" y="27383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90" y="0"/>
                  </a:moveTo>
                  <a:lnTo>
                    <a:pt x="0" y="81"/>
                  </a:lnTo>
                  <a:lnTo>
                    <a:pt x="36" y="122"/>
                  </a:lnTo>
                  <a:lnTo>
                    <a:pt x="75" y="159"/>
                  </a:lnTo>
                  <a:lnTo>
                    <a:pt x="160" y="73"/>
                  </a:lnTo>
                  <a:lnTo>
                    <a:pt x="124" y="3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2093900" y="2732475"/>
              <a:ext cx="3750" cy="3700"/>
            </a:xfrm>
            <a:custGeom>
              <a:avLst/>
              <a:gdLst/>
              <a:ahLst/>
              <a:cxnLst/>
              <a:rect l="l" t="t" r="r" b="b"/>
              <a:pathLst>
                <a:path w="150" h="148" extrusionOk="0">
                  <a:moveTo>
                    <a:pt x="92" y="0"/>
                  </a:moveTo>
                  <a:lnTo>
                    <a:pt x="0" y="83"/>
                  </a:lnTo>
                  <a:lnTo>
                    <a:pt x="31" y="115"/>
                  </a:lnTo>
                  <a:lnTo>
                    <a:pt x="65" y="147"/>
                  </a:lnTo>
                  <a:lnTo>
                    <a:pt x="150" y="60"/>
                  </a:lnTo>
                  <a:lnTo>
                    <a:pt x="120" y="3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2068400" y="2755725"/>
              <a:ext cx="4900" cy="4950"/>
            </a:xfrm>
            <a:custGeom>
              <a:avLst/>
              <a:gdLst/>
              <a:ahLst/>
              <a:cxnLst/>
              <a:rect l="l" t="t" r="r" b="b"/>
              <a:pathLst>
                <a:path w="196" h="198" extrusionOk="0">
                  <a:moveTo>
                    <a:pt x="91" y="1"/>
                  </a:moveTo>
                  <a:lnTo>
                    <a:pt x="0" y="84"/>
                  </a:lnTo>
                  <a:lnTo>
                    <a:pt x="54" y="142"/>
                  </a:lnTo>
                  <a:lnTo>
                    <a:pt x="110" y="198"/>
                  </a:lnTo>
                  <a:lnTo>
                    <a:pt x="195" y="111"/>
                  </a:lnTo>
                  <a:lnTo>
                    <a:pt x="142" y="58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2083300" y="2746225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85" y="1"/>
                  </a:moveTo>
                  <a:lnTo>
                    <a:pt x="1" y="88"/>
                  </a:lnTo>
                  <a:cubicBezTo>
                    <a:pt x="14" y="102"/>
                    <a:pt x="29" y="117"/>
                    <a:pt x="45" y="132"/>
                  </a:cubicBezTo>
                  <a:lnTo>
                    <a:pt x="90" y="173"/>
                  </a:lnTo>
                  <a:lnTo>
                    <a:pt x="172" y="82"/>
                  </a:lnTo>
                  <a:lnTo>
                    <a:pt x="128" y="42"/>
                  </a:lnTo>
                  <a:cubicBezTo>
                    <a:pt x="113" y="29"/>
                    <a:pt x="99" y="14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2077250" y="2752350"/>
              <a:ext cx="4600" cy="4650"/>
            </a:xfrm>
            <a:custGeom>
              <a:avLst/>
              <a:gdLst/>
              <a:ahLst/>
              <a:cxnLst/>
              <a:rect l="l" t="t" r="r" b="b"/>
              <a:pathLst>
                <a:path w="184" h="186" extrusionOk="0">
                  <a:moveTo>
                    <a:pt x="85" y="1"/>
                  </a:moveTo>
                  <a:lnTo>
                    <a:pt x="0" y="88"/>
                  </a:lnTo>
                  <a:cubicBezTo>
                    <a:pt x="17" y="105"/>
                    <a:pt x="33" y="121"/>
                    <a:pt x="51" y="137"/>
                  </a:cubicBezTo>
                  <a:lnTo>
                    <a:pt x="103" y="185"/>
                  </a:lnTo>
                  <a:lnTo>
                    <a:pt x="184" y="94"/>
                  </a:lnTo>
                  <a:lnTo>
                    <a:pt x="134" y="49"/>
                  </a:lnTo>
                  <a:cubicBezTo>
                    <a:pt x="116" y="33"/>
                    <a:pt x="101" y="17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2089400" y="2740125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86" y="0"/>
                  </a:moveTo>
                  <a:lnTo>
                    <a:pt x="1" y="86"/>
                  </a:lnTo>
                  <a:cubicBezTo>
                    <a:pt x="13" y="100"/>
                    <a:pt x="25" y="112"/>
                    <a:pt x="39" y="124"/>
                  </a:cubicBezTo>
                  <a:lnTo>
                    <a:pt x="79" y="161"/>
                  </a:lnTo>
                  <a:lnTo>
                    <a:pt x="159" y="70"/>
                  </a:lnTo>
                  <a:lnTo>
                    <a:pt x="122" y="36"/>
                  </a:lnTo>
                  <a:cubicBezTo>
                    <a:pt x="110" y="24"/>
                    <a:pt x="97" y="13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2095525" y="2733975"/>
              <a:ext cx="3675" cy="3750"/>
            </a:xfrm>
            <a:custGeom>
              <a:avLst/>
              <a:gdLst/>
              <a:ahLst/>
              <a:cxnLst/>
              <a:rect l="l" t="t" r="r" b="b"/>
              <a:pathLst>
                <a:path w="147" h="150" extrusionOk="0">
                  <a:moveTo>
                    <a:pt x="86" y="0"/>
                  </a:moveTo>
                  <a:lnTo>
                    <a:pt x="1" y="87"/>
                  </a:lnTo>
                  <a:cubicBezTo>
                    <a:pt x="11" y="98"/>
                    <a:pt x="21" y="109"/>
                    <a:pt x="33" y="120"/>
                  </a:cubicBezTo>
                  <a:lnTo>
                    <a:pt x="65" y="150"/>
                  </a:lnTo>
                  <a:lnTo>
                    <a:pt x="147" y="59"/>
                  </a:lnTo>
                  <a:lnTo>
                    <a:pt x="116" y="30"/>
                  </a:lnTo>
                  <a:cubicBezTo>
                    <a:pt x="105" y="21"/>
                    <a:pt x="96" y="11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2071150" y="275847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85" y="1"/>
                  </a:moveTo>
                  <a:lnTo>
                    <a:pt x="0" y="88"/>
                  </a:lnTo>
                  <a:cubicBezTo>
                    <a:pt x="18" y="107"/>
                    <a:pt x="38" y="125"/>
                    <a:pt x="57" y="144"/>
                  </a:cubicBezTo>
                  <a:lnTo>
                    <a:pt x="115" y="197"/>
                  </a:lnTo>
                  <a:lnTo>
                    <a:pt x="197" y="107"/>
                  </a:lnTo>
                  <a:lnTo>
                    <a:pt x="141" y="56"/>
                  </a:lnTo>
                  <a:cubicBezTo>
                    <a:pt x="122" y="37"/>
                    <a:pt x="104" y="19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2085575" y="2748275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83" y="1"/>
                  </a:moveTo>
                  <a:lnTo>
                    <a:pt x="0" y="91"/>
                  </a:lnTo>
                  <a:cubicBezTo>
                    <a:pt x="30" y="120"/>
                    <a:pt x="62" y="146"/>
                    <a:pt x="95" y="173"/>
                  </a:cubicBezTo>
                  <a:lnTo>
                    <a:pt x="172" y="79"/>
                  </a:lnTo>
                  <a:cubicBezTo>
                    <a:pt x="143" y="53"/>
                    <a:pt x="112" y="28"/>
                    <a:pt x="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2079800" y="2754700"/>
              <a:ext cx="4625" cy="4575"/>
            </a:xfrm>
            <a:custGeom>
              <a:avLst/>
              <a:gdLst/>
              <a:ahLst/>
              <a:cxnLst/>
              <a:rect l="l" t="t" r="r" b="b"/>
              <a:pathLst>
                <a:path w="185" h="183" extrusionOk="0">
                  <a:moveTo>
                    <a:pt x="82" y="0"/>
                  </a:moveTo>
                  <a:lnTo>
                    <a:pt x="1" y="91"/>
                  </a:lnTo>
                  <a:cubicBezTo>
                    <a:pt x="34" y="124"/>
                    <a:pt x="70" y="154"/>
                    <a:pt x="107" y="183"/>
                  </a:cubicBezTo>
                  <a:lnTo>
                    <a:pt x="185" y="88"/>
                  </a:lnTo>
                  <a:cubicBezTo>
                    <a:pt x="149" y="60"/>
                    <a:pt x="114" y="31"/>
                    <a:pt x="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2091350" y="2741850"/>
              <a:ext cx="4000" cy="4050"/>
            </a:xfrm>
            <a:custGeom>
              <a:avLst/>
              <a:gdLst/>
              <a:ahLst/>
              <a:cxnLst/>
              <a:rect l="l" t="t" r="r" b="b"/>
              <a:pathLst>
                <a:path w="160" h="162" extrusionOk="0">
                  <a:moveTo>
                    <a:pt x="81" y="1"/>
                  </a:moveTo>
                  <a:lnTo>
                    <a:pt x="1" y="91"/>
                  </a:lnTo>
                  <a:cubicBezTo>
                    <a:pt x="27" y="116"/>
                    <a:pt x="55" y="140"/>
                    <a:pt x="81" y="161"/>
                  </a:cubicBezTo>
                  <a:lnTo>
                    <a:pt x="159" y="67"/>
                  </a:lnTo>
                  <a:cubicBezTo>
                    <a:pt x="133" y="45"/>
                    <a:pt x="106" y="23"/>
                    <a:pt x="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2097125" y="2735450"/>
              <a:ext cx="3725" cy="3775"/>
            </a:xfrm>
            <a:custGeom>
              <a:avLst/>
              <a:gdLst/>
              <a:ahLst/>
              <a:cxnLst/>
              <a:rect l="l" t="t" r="r" b="b"/>
              <a:pathLst>
                <a:path w="149" h="151" extrusionOk="0">
                  <a:moveTo>
                    <a:pt x="83" y="0"/>
                  </a:moveTo>
                  <a:lnTo>
                    <a:pt x="1" y="91"/>
                  </a:lnTo>
                  <a:cubicBezTo>
                    <a:pt x="24" y="112"/>
                    <a:pt x="47" y="131"/>
                    <a:pt x="70" y="151"/>
                  </a:cubicBezTo>
                  <a:lnTo>
                    <a:pt x="148" y="55"/>
                  </a:lnTo>
                  <a:cubicBezTo>
                    <a:pt x="125" y="38"/>
                    <a:pt x="104" y="19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2074000" y="2761125"/>
              <a:ext cx="4950" cy="4850"/>
            </a:xfrm>
            <a:custGeom>
              <a:avLst/>
              <a:gdLst/>
              <a:ahLst/>
              <a:cxnLst/>
              <a:rect l="l" t="t" r="r" b="b"/>
              <a:pathLst>
                <a:path w="198" h="194" extrusionOk="0">
                  <a:moveTo>
                    <a:pt x="82" y="1"/>
                  </a:moveTo>
                  <a:lnTo>
                    <a:pt x="0" y="91"/>
                  </a:lnTo>
                  <a:cubicBezTo>
                    <a:pt x="39" y="127"/>
                    <a:pt x="79" y="159"/>
                    <a:pt x="120" y="193"/>
                  </a:cubicBezTo>
                  <a:lnTo>
                    <a:pt x="198" y="98"/>
                  </a:lnTo>
                  <a:cubicBezTo>
                    <a:pt x="158" y="66"/>
                    <a:pt x="120" y="34"/>
                    <a:pt x="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2087925" y="2750200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78" y="1"/>
                  </a:moveTo>
                  <a:lnTo>
                    <a:pt x="1" y="95"/>
                  </a:lnTo>
                  <a:cubicBezTo>
                    <a:pt x="32" y="122"/>
                    <a:pt x="66" y="147"/>
                    <a:pt x="99" y="171"/>
                  </a:cubicBezTo>
                  <a:lnTo>
                    <a:pt x="172" y="74"/>
                  </a:lnTo>
                  <a:cubicBezTo>
                    <a:pt x="141" y="49"/>
                    <a:pt x="109" y="27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2082450" y="2756925"/>
              <a:ext cx="4600" cy="4525"/>
            </a:xfrm>
            <a:custGeom>
              <a:avLst/>
              <a:gdLst/>
              <a:ahLst/>
              <a:cxnLst/>
              <a:rect l="l" t="t" r="r" b="b"/>
              <a:pathLst>
                <a:path w="184" h="181" extrusionOk="0">
                  <a:moveTo>
                    <a:pt x="77" y="0"/>
                  </a:moveTo>
                  <a:lnTo>
                    <a:pt x="1" y="94"/>
                  </a:lnTo>
                  <a:cubicBezTo>
                    <a:pt x="36" y="125"/>
                    <a:pt x="74" y="153"/>
                    <a:pt x="111" y="181"/>
                  </a:cubicBezTo>
                  <a:lnTo>
                    <a:pt x="183" y="83"/>
                  </a:lnTo>
                  <a:cubicBezTo>
                    <a:pt x="149" y="56"/>
                    <a:pt x="111" y="31"/>
                    <a:pt x="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2093375" y="2743550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78" y="0"/>
                  </a:moveTo>
                  <a:lnTo>
                    <a:pt x="0" y="94"/>
                  </a:lnTo>
                  <a:cubicBezTo>
                    <a:pt x="29" y="118"/>
                    <a:pt x="58" y="139"/>
                    <a:pt x="87" y="161"/>
                  </a:cubicBezTo>
                  <a:lnTo>
                    <a:pt x="159" y="63"/>
                  </a:lnTo>
                  <a:cubicBezTo>
                    <a:pt x="132" y="43"/>
                    <a:pt x="103" y="24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2098875" y="2736875"/>
              <a:ext cx="3650" cy="3775"/>
            </a:xfrm>
            <a:custGeom>
              <a:avLst/>
              <a:gdLst/>
              <a:ahLst/>
              <a:cxnLst/>
              <a:rect l="l" t="t" r="r" b="b"/>
              <a:pathLst>
                <a:path w="146" h="151" extrusionOk="0">
                  <a:moveTo>
                    <a:pt x="78" y="0"/>
                  </a:moveTo>
                  <a:lnTo>
                    <a:pt x="0" y="95"/>
                  </a:lnTo>
                  <a:cubicBezTo>
                    <a:pt x="23" y="115"/>
                    <a:pt x="48" y="131"/>
                    <a:pt x="73" y="151"/>
                  </a:cubicBezTo>
                  <a:lnTo>
                    <a:pt x="146" y="53"/>
                  </a:lnTo>
                  <a:cubicBezTo>
                    <a:pt x="122" y="35"/>
                    <a:pt x="99" y="19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2076975" y="2763600"/>
              <a:ext cx="4925" cy="4750"/>
            </a:xfrm>
            <a:custGeom>
              <a:avLst/>
              <a:gdLst/>
              <a:ahLst/>
              <a:cxnLst/>
              <a:rect l="l" t="t" r="r" b="b"/>
              <a:pathLst>
                <a:path w="197" h="190" extrusionOk="0">
                  <a:moveTo>
                    <a:pt x="79" y="0"/>
                  </a:moveTo>
                  <a:lnTo>
                    <a:pt x="1" y="94"/>
                  </a:lnTo>
                  <a:cubicBezTo>
                    <a:pt x="41" y="128"/>
                    <a:pt x="83" y="159"/>
                    <a:pt x="124" y="190"/>
                  </a:cubicBezTo>
                  <a:lnTo>
                    <a:pt x="197" y="93"/>
                  </a:lnTo>
                  <a:cubicBezTo>
                    <a:pt x="157" y="62"/>
                    <a:pt x="116" y="32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2090375" y="2752000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73" y="0"/>
                  </a:moveTo>
                  <a:lnTo>
                    <a:pt x="0" y="99"/>
                  </a:lnTo>
                  <a:cubicBezTo>
                    <a:pt x="32" y="125"/>
                    <a:pt x="68" y="148"/>
                    <a:pt x="102" y="170"/>
                  </a:cubicBezTo>
                  <a:lnTo>
                    <a:pt x="170" y="70"/>
                  </a:lnTo>
                  <a:cubicBezTo>
                    <a:pt x="138" y="46"/>
                    <a:pt x="104" y="25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2085200" y="2758975"/>
              <a:ext cx="4625" cy="4500"/>
            </a:xfrm>
            <a:custGeom>
              <a:avLst/>
              <a:gdLst/>
              <a:ahLst/>
              <a:cxnLst/>
              <a:rect l="l" t="t" r="r" b="b"/>
              <a:pathLst>
                <a:path w="185" h="180" extrusionOk="0">
                  <a:moveTo>
                    <a:pt x="73" y="0"/>
                  </a:moveTo>
                  <a:lnTo>
                    <a:pt x="1" y="98"/>
                  </a:lnTo>
                  <a:cubicBezTo>
                    <a:pt x="37" y="126"/>
                    <a:pt x="77" y="152"/>
                    <a:pt x="115" y="180"/>
                  </a:cubicBezTo>
                  <a:lnTo>
                    <a:pt x="184" y="78"/>
                  </a:lnTo>
                  <a:cubicBezTo>
                    <a:pt x="148" y="52"/>
                    <a:pt x="110" y="27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2095525" y="2745100"/>
              <a:ext cx="3950" cy="4050"/>
            </a:xfrm>
            <a:custGeom>
              <a:avLst/>
              <a:gdLst/>
              <a:ahLst/>
              <a:cxnLst/>
              <a:rect l="l" t="t" r="r" b="b"/>
              <a:pathLst>
                <a:path w="158" h="162" extrusionOk="0">
                  <a:moveTo>
                    <a:pt x="73" y="0"/>
                  </a:moveTo>
                  <a:lnTo>
                    <a:pt x="1" y="98"/>
                  </a:lnTo>
                  <a:cubicBezTo>
                    <a:pt x="29" y="121"/>
                    <a:pt x="60" y="140"/>
                    <a:pt x="89" y="161"/>
                  </a:cubicBezTo>
                  <a:lnTo>
                    <a:pt x="157" y="60"/>
                  </a:lnTo>
                  <a:cubicBezTo>
                    <a:pt x="130" y="41"/>
                    <a:pt x="100" y="22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2100700" y="2738175"/>
              <a:ext cx="3600" cy="3800"/>
            </a:xfrm>
            <a:custGeom>
              <a:avLst/>
              <a:gdLst/>
              <a:ahLst/>
              <a:cxnLst/>
              <a:rect l="l" t="t" r="r" b="b"/>
              <a:pathLst>
                <a:path w="144" h="152" extrusionOk="0">
                  <a:moveTo>
                    <a:pt x="73" y="0"/>
                  </a:moveTo>
                  <a:lnTo>
                    <a:pt x="0" y="97"/>
                  </a:lnTo>
                  <a:cubicBezTo>
                    <a:pt x="24" y="118"/>
                    <a:pt x="50" y="133"/>
                    <a:pt x="75" y="152"/>
                  </a:cubicBezTo>
                  <a:lnTo>
                    <a:pt x="143" y="50"/>
                  </a:lnTo>
                  <a:cubicBezTo>
                    <a:pt x="120" y="33"/>
                    <a:pt x="96" y="18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2080100" y="2765875"/>
              <a:ext cx="4925" cy="4750"/>
            </a:xfrm>
            <a:custGeom>
              <a:avLst/>
              <a:gdLst/>
              <a:ahLst/>
              <a:cxnLst/>
              <a:rect l="l" t="t" r="r" b="b"/>
              <a:pathLst>
                <a:path w="197" h="190" extrusionOk="0">
                  <a:moveTo>
                    <a:pt x="73" y="0"/>
                  </a:moveTo>
                  <a:lnTo>
                    <a:pt x="0" y="98"/>
                  </a:lnTo>
                  <a:cubicBezTo>
                    <a:pt x="42" y="130"/>
                    <a:pt x="84" y="159"/>
                    <a:pt x="127" y="189"/>
                  </a:cubicBezTo>
                  <a:lnTo>
                    <a:pt x="196" y="88"/>
                  </a:lnTo>
                  <a:cubicBezTo>
                    <a:pt x="155" y="60"/>
                    <a:pt x="111" y="32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2092900" y="2753775"/>
              <a:ext cx="4225" cy="4200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69" y="1"/>
                  </a:moveTo>
                  <a:lnTo>
                    <a:pt x="1" y="100"/>
                  </a:lnTo>
                  <a:cubicBezTo>
                    <a:pt x="34" y="124"/>
                    <a:pt x="70" y="145"/>
                    <a:pt x="106" y="168"/>
                  </a:cubicBezTo>
                  <a:lnTo>
                    <a:pt x="169" y="64"/>
                  </a:lnTo>
                  <a:cubicBezTo>
                    <a:pt x="136" y="42"/>
                    <a:pt x="101" y="23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2088100" y="2760925"/>
              <a:ext cx="4575" cy="4425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69" y="0"/>
                  </a:moveTo>
                  <a:lnTo>
                    <a:pt x="1" y="102"/>
                  </a:lnTo>
                  <a:cubicBezTo>
                    <a:pt x="39" y="129"/>
                    <a:pt x="80" y="152"/>
                    <a:pt x="118" y="177"/>
                  </a:cubicBezTo>
                  <a:lnTo>
                    <a:pt x="182" y="73"/>
                  </a:lnTo>
                  <a:cubicBezTo>
                    <a:pt x="144" y="48"/>
                    <a:pt x="106" y="26"/>
                    <a:pt x="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2097725" y="2746600"/>
              <a:ext cx="3925" cy="4000"/>
            </a:xfrm>
            <a:custGeom>
              <a:avLst/>
              <a:gdLst/>
              <a:ahLst/>
              <a:cxnLst/>
              <a:rect l="l" t="t" r="r" b="b"/>
              <a:pathLst>
                <a:path w="157" h="160" extrusionOk="0">
                  <a:moveTo>
                    <a:pt x="69" y="0"/>
                  </a:moveTo>
                  <a:lnTo>
                    <a:pt x="1" y="101"/>
                  </a:lnTo>
                  <a:cubicBezTo>
                    <a:pt x="31" y="122"/>
                    <a:pt x="62" y="141"/>
                    <a:pt x="93" y="159"/>
                  </a:cubicBezTo>
                  <a:lnTo>
                    <a:pt x="156" y="55"/>
                  </a:lnTo>
                  <a:cubicBezTo>
                    <a:pt x="127" y="38"/>
                    <a:pt x="98" y="19"/>
                    <a:pt x="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2102550" y="2739475"/>
              <a:ext cx="3550" cy="3775"/>
            </a:xfrm>
            <a:custGeom>
              <a:avLst/>
              <a:gdLst/>
              <a:ahLst/>
              <a:cxnLst/>
              <a:rect l="l" t="t" r="r" b="b"/>
              <a:pathLst>
                <a:path w="142" h="151" extrusionOk="0">
                  <a:moveTo>
                    <a:pt x="69" y="0"/>
                  </a:moveTo>
                  <a:lnTo>
                    <a:pt x="1" y="101"/>
                  </a:lnTo>
                  <a:cubicBezTo>
                    <a:pt x="27" y="117"/>
                    <a:pt x="53" y="133"/>
                    <a:pt x="79" y="151"/>
                  </a:cubicBezTo>
                  <a:lnTo>
                    <a:pt x="142" y="47"/>
                  </a:lnTo>
                  <a:cubicBezTo>
                    <a:pt x="118" y="31"/>
                    <a:pt x="93" y="17"/>
                    <a:pt x="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2083225" y="2768075"/>
              <a:ext cx="4900" cy="4675"/>
            </a:xfrm>
            <a:custGeom>
              <a:avLst/>
              <a:gdLst/>
              <a:ahLst/>
              <a:cxnLst/>
              <a:rect l="l" t="t" r="r" b="b"/>
              <a:pathLst>
                <a:path w="196" h="187" extrusionOk="0">
                  <a:moveTo>
                    <a:pt x="69" y="1"/>
                  </a:moveTo>
                  <a:lnTo>
                    <a:pt x="1" y="102"/>
                  </a:lnTo>
                  <a:cubicBezTo>
                    <a:pt x="43" y="132"/>
                    <a:pt x="88" y="158"/>
                    <a:pt x="132" y="186"/>
                  </a:cubicBezTo>
                  <a:lnTo>
                    <a:pt x="196" y="83"/>
                  </a:lnTo>
                  <a:cubicBezTo>
                    <a:pt x="154" y="55"/>
                    <a:pt x="111" y="30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2095525" y="2755375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64" y="0"/>
                  </a:moveTo>
                  <a:lnTo>
                    <a:pt x="1" y="104"/>
                  </a:lnTo>
                  <a:cubicBezTo>
                    <a:pt x="36" y="127"/>
                    <a:pt x="72" y="145"/>
                    <a:pt x="109" y="166"/>
                  </a:cubicBezTo>
                  <a:lnTo>
                    <a:pt x="167" y="60"/>
                  </a:lnTo>
                  <a:cubicBezTo>
                    <a:pt x="132" y="41"/>
                    <a:pt x="98" y="21"/>
                    <a:pt x="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2091050" y="2762725"/>
              <a:ext cx="4500" cy="4375"/>
            </a:xfrm>
            <a:custGeom>
              <a:avLst/>
              <a:gdLst/>
              <a:ahLst/>
              <a:cxnLst/>
              <a:rect l="l" t="t" r="r" b="b"/>
              <a:pathLst>
                <a:path w="180" h="175" extrusionOk="0">
                  <a:moveTo>
                    <a:pt x="62" y="1"/>
                  </a:moveTo>
                  <a:lnTo>
                    <a:pt x="0" y="105"/>
                  </a:lnTo>
                  <a:cubicBezTo>
                    <a:pt x="41" y="129"/>
                    <a:pt x="81" y="151"/>
                    <a:pt x="122" y="174"/>
                  </a:cubicBezTo>
                  <a:lnTo>
                    <a:pt x="180" y="68"/>
                  </a:lnTo>
                  <a:cubicBezTo>
                    <a:pt x="140" y="46"/>
                    <a:pt x="102" y="25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2100000" y="2747975"/>
              <a:ext cx="3850" cy="4000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64" y="0"/>
                  </a:moveTo>
                  <a:lnTo>
                    <a:pt x="0" y="104"/>
                  </a:lnTo>
                  <a:cubicBezTo>
                    <a:pt x="31" y="124"/>
                    <a:pt x="64" y="141"/>
                    <a:pt x="96" y="159"/>
                  </a:cubicBezTo>
                  <a:lnTo>
                    <a:pt x="154" y="52"/>
                  </a:lnTo>
                  <a:cubicBezTo>
                    <a:pt x="124" y="36"/>
                    <a:pt x="93" y="19"/>
                    <a:pt x="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2104500" y="2740625"/>
              <a:ext cx="3500" cy="3800"/>
            </a:xfrm>
            <a:custGeom>
              <a:avLst/>
              <a:gdLst/>
              <a:ahLst/>
              <a:cxnLst/>
              <a:rect l="l" t="t" r="r" b="b"/>
              <a:pathLst>
                <a:path w="140" h="152" extrusionOk="0">
                  <a:moveTo>
                    <a:pt x="64" y="1"/>
                  </a:moveTo>
                  <a:lnTo>
                    <a:pt x="1" y="105"/>
                  </a:lnTo>
                  <a:cubicBezTo>
                    <a:pt x="28" y="121"/>
                    <a:pt x="56" y="136"/>
                    <a:pt x="82" y="151"/>
                  </a:cubicBezTo>
                  <a:lnTo>
                    <a:pt x="140" y="44"/>
                  </a:lnTo>
                  <a:cubicBezTo>
                    <a:pt x="115" y="30"/>
                    <a:pt x="89" y="16"/>
                    <a:pt x="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2086550" y="2770100"/>
              <a:ext cx="4850" cy="4575"/>
            </a:xfrm>
            <a:custGeom>
              <a:avLst/>
              <a:gdLst/>
              <a:ahLst/>
              <a:cxnLst/>
              <a:rect l="l" t="t" r="r" b="b"/>
              <a:pathLst>
                <a:path w="194" h="183" extrusionOk="0">
                  <a:moveTo>
                    <a:pt x="64" y="0"/>
                  </a:moveTo>
                  <a:lnTo>
                    <a:pt x="1" y="104"/>
                  </a:lnTo>
                  <a:cubicBezTo>
                    <a:pt x="44" y="131"/>
                    <a:pt x="90" y="156"/>
                    <a:pt x="136" y="182"/>
                  </a:cubicBezTo>
                  <a:lnTo>
                    <a:pt x="194" y="75"/>
                  </a:lnTo>
                  <a:cubicBezTo>
                    <a:pt x="151" y="51"/>
                    <a:pt x="106" y="27"/>
                    <a:pt x="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2098225" y="2756850"/>
              <a:ext cx="4100" cy="4125"/>
            </a:xfrm>
            <a:custGeom>
              <a:avLst/>
              <a:gdLst/>
              <a:ahLst/>
              <a:cxnLst/>
              <a:rect l="l" t="t" r="r" b="b"/>
              <a:pathLst>
                <a:path w="164" h="165" extrusionOk="0">
                  <a:moveTo>
                    <a:pt x="59" y="0"/>
                  </a:moveTo>
                  <a:lnTo>
                    <a:pt x="1" y="107"/>
                  </a:lnTo>
                  <a:cubicBezTo>
                    <a:pt x="37" y="127"/>
                    <a:pt x="73" y="147"/>
                    <a:pt x="109" y="164"/>
                  </a:cubicBezTo>
                  <a:lnTo>
                    <a:pt x="163" y="55"/>
                  </a:lnTo>
                  <a:cubicBezTo>
                    <a:pt x="128" y="38"/>
                    <a:pt x="92" y="19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2094075" y="2764425"/>
              <a:ext cx="4375" cy="4275"/>
            </a:xfrm>
            <a:custGeom>
              <a:avLst/>
              <a:gdLst/>
              <a:ahLst/>
              <a:cxnLst/>
              <a:rect l="l" t="t" r="r" b="b"/>
              <a:pathLst>
                <a:path w="175" h="171" extrusionOk="0">
                  <a:moveTo>
                    <a:pt x="59" y="0"/>
                  </a:moveTo>
                  <a:lnTo>
                    <a:pt x="1" y="107"/>
                  </a:lnTo>
                  <a:cubicBezTo>
                    <a:pt x="40" y="129"/>
                    <a:pt x="80" y="150"/>
                    <a:pt x="121" y="170"/>
                  </a:cubicBezTo>
                  <a:lnTo>
                    <a:pt x="175" y="61"/>
                  </a:lnTo>
                  <a:cubicBezTo>
                    <a:pt x="136" y="41"/>
                    <a:pt x="97" y="21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2102350" y="2749275"/>
              <a:ext cx="3875" cy="4000"/>
            </a:xfrm>
            <a:custGeom>
              <a:avLst/>
              <a:gdLst/>
              <a:ahLst/>
              <a:cxnLst/>
              <a:rect l="l" t="t" r="r" b="b"/>
              <a:pathLst>
                <a:path w="155" h="160" extrusionOk="0">
                  <a:moveTo>
                    <a:pt x="60" y="0"/>
                  </a:moveTo>
                  <a:lnTo>
                    <a:pt x="0" y="107"/>
                  </a:lnTo>
                  <a:cubicBezTo>
                    <a:pt x="34" y="125"/>
                    <a:pt x="67" y="142"/>
                    <a:pt x="100" y="159"/>
                  </a:cubicBezTo>
                  <a:lnTo>
                    <a:pt x="154" y="50"/>
                  </a:lnTo>
                  <a:cubicBezTo>
                    <a:pt x="123" y="34"/>
                    <a:pt x="91" y="18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2106500" y="2741700"/>
              <a:ext cx="3600" cy="3825"/>
            </a:xfrm>
            <a:custGeom>
              <a:avLst/>
              <a:gdLst/>
              <a:ahLst/>
              <a:cxnLst/>
              <a:rect l="l" t="t" r="r" b="b"/>
              <a:pathLst>
                <a:path w="144" h="153" extrusionOk="0">
                  <a:moveTo>
                    <a:pt x="60" y="0"/>
                  </a:moveTo>
                  <a:lnTo>
                    <a:pt x="0" y="106"/>
                  </a:lnTo>
                  <a:cubicBezTo>
                    <a:pt x="30" y="124"/>
                    <a:pt x="60" y="137"/>
                    <a:pt x="90" y="153"/>
                  </a:cubicBezTo>
                  <a:lnTo>
                    <a:pt x="144" y="44"/>
                  </a:lnTo>
                  <a:cubicBezTo>
                    <a:pt x="117" y="30"/>
                    <a:pt x="87" y="15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2089925" y="2771975"/>
              <a:ext cx="4650" cy="4400"/>
            </a:xfrm>
            <a:custGeom>
              <a:avLst/>
              <a:gdLst/>
              <a:ahLst/>
              <a:cxnLst/>
              <a:rect l="l" t="t" r="r" b="b"/>
              <a:pathLst>
                <a:path w="186" h="176" extrusionOk="0">
                  <a:moveTo>
                    <a:pt x="59" y="0"/>
                  </a:moveTo>
                  <a:lnTo>
                    <a:pt x="1" y="107"/>
                  </a:lnTo>
                  <a:cubicBezTo>
                    <a:pt x="44" y="131"/>
                    <a:pt x="87" y="154"/>
                    <a:pt x="131" y="176"/>
                  </a:cubicBezTo>
                  <a:lnTo>
                    <a:pt x="185" y="67"/>
                  </a:lnTo>
                  <a:cubicBezTo>
                    <a:pt x="144" y="46"/>
                    <a:pt x="101" y="25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2100950" y="2758225"/>
              <a:ext cx="4100" cy="4125"/>
            </a:xfrm>
            <a:custGeom>
              <a:avLst/>
              <a:gdLst/>
              <a:ahLst/>
              <a:cxnLst/>
              <a:rect l="l" t="t" r="r" b="b"/>
              <a:pathLst>
                <a:path w="164" h="165" extrusionOk="0">
                  <a:moveTo>
                    <a:pt x="55" y="0"/>
                  </a:moveTo>
                  <a:lnTo>
                    <a:pt x="0" y="109"/>
                  </a:lnTo>
                  <a:lnTo>
                    <a:pt x="111" y="164"/>
                  </a:lnTo>
                  <a:lnTo>
                    <a:pt x="163" y="5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2097075" y="2765950"/>
              <a:ext cx="4300" cy="4200"/>
            </a:xfrm>
            <a:custGeom>
              <a:avLst/>
              <a:gdLst/>
              <a:ahLst/>
              <a:cxnLst/>
              <a:rect l="l" t="t" r="r" b="b"/>
              <a:pathLst>
                <a:path w="172" h="168" extrusionOk="0">
                  <a:moveTo>
                    <a:pt x="55" y="0"/>
                  </a:moveTo>
                  <a:lnTo>
                    <a:pt x="1" y="109"/>
                  </a:lnTo>
                  <a:lnTo>
                    <a:pt x="119" y="168"/>
                  </a:lnTo>
                  <a:lnTo>
                    <a:pt x="171" y="5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2104850" y="2750525"/>
              <a:ext cx="3850" cy="4000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54" y="0"/>
                  </a:moveTo>
                  <a:lnTo>
                    <a:pt x="0" y="109"/>
                  </a:lnTo>
                  <a:lnTo>
                    <a:pt x="102" y="160"/>
                  </a:lnTo>
                  <a:lnTo>
                    <a:pt x="154" y="4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2108725" y="2742775"/>
              <a:ext cx="3700" cy="3925"/>
            </a:xfrm>
            <a:custGeom>
              <a:avLst/>
              <a:gdLst/>
              <a:ahLst/>
              <a:cxnLst/>
              <a:rect l="l" t="t" r="r" b="b"/>
              <a:pathLst>
                <a:path w="148" h="157" extrusionOk="0">
                  <a:moveTo>
                    <a:pt x="55" y="1"/>
                  </a:moveTo>
                  <a:lnTo>
                    <a:pt x="1" y="110"/>
                  </a:lnTo>
                  <a:lnTo>
                    <a:pt x="95" y="157"/>
                  </a:lnTo>
                  <a:lnTo>
                    <a:pt x="147" y="47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093200" y="2773650"/>
              <a:ext cx="4475" cy="4275"/>
            </a:xfrm>
            <a:custGeom>
              <a:avLst/>
              <a:gdLst/>
              <a:ahLst/>
              <a:cxnLst/>
              <a:rect l="l" t="t" r="r" b="b"/>
              <a:pathLst>
                <a:path w="179" h="171" extrusionOk="0">
                  <a:moveTo>
                    <a:pt x="56" y="1"/>
                  </a:moveTo>
                  <a:lnTo>
                    <a:pt x="0" y="110"/>
                  </a:lnTo>
                  <a:lnTo>
                    <a:pt x="127" y="171"/>
                  </a:lnTo>
                  <a:lnTo>
                    <a:pt x="179" y="6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103725" y="2759575"/>
              <a:ext cx="4050" cy="4050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52" y="0"/>
                  </a:moveTo>
                  <a:lnTo>
                    <a:pt x="0" y="110"/>
                  </a:lnTo>
                  <a:lnTo>
                    <a:pt x="113" y="161"/>
                  </a:lnTo>
                  <a:lnTo>
                    <a:pt x="161" y="5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100050" y="2767375"/>
              <a:ext cx="4175" cy="4100"/>
            </a:xfrm>
            <a:custGeom>
              <a:avLst/>
              <a:gdLst/>
              <a:ahLst/>
              <a:cxnLst/>
              <a:rect l="l" t="t" r="r" b="b"/>
              <a:pathLst>
                <a:path w="167" h="164" extrusionOk="0">
                  <a:moveTo>
                    <a:pt x="52" y="1"/>
                  </a:moveTo>
                  <a:lnTo>
                    <a:pt x="0" y="111"/>
                  </a:lnTo>
                  <a:lnTo>
                    <a:pt x="116" y="163"/>
                  </a:lnTo>
                  <a:lnTo>
                    <a:pt x="166" y="52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107375" y="2751725"/>
              <a:ext cx="3975" cy="4025"/>
            </a:xfrm>
            <a:custGeom>
              <a:avLst/>
              <a:gdLst/>
              <a:ahLst/>
              <a:cxnLst/>
              <a:rect l="l" t="t" r="r" b="b"/>
              <a:pathLst>
                <a:path w="159" h="161" extrusionOk="0">
                  <a:moveTo>
                    <a:pt x="53" y="1"/>
                  </a:moveTo>
                  <a:lnTo>
                    <a:pt x="1" y="112"/>
                  </a:lnTo>
                  <a:lnTo>
                    <a:pt x="108" y="161"/>
                  </a:lnTo>
                  <a:lnTo>
                    <a:pt x="158" y="5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2111100" y="2743925"/>
              <a:ext cx="3800" cy="3950"/>
            </a:xfrm>
            <a:custGeom>
              <a:avLst/>
              <a:gdLst/>
              <a:ahLst/>
              <a:cxnLst/>
              <a:rect l="l" t="t" r="r" b="b"/>
              <a:pathLst>
                <a:path w="152" h="158" extrusionOk="0">
                  <a:moveTo>
                    <a:pt x="52" y="1"/>
                  </a:moveTo>
                  <a:lnTo>
                    <a:pt x="0" y="111"/>
                  </a:lnTo>
                  <a:lnTo>
                    <a:pt x="101" y="157"/>
                  </a:lnTo>
                  <a:lnTo>
                    <a:pt x="152" y="4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2096350" y="2775150"/>
              <a:ext cx="4325" cy="4175"/>
            </a:xfrm>
            <a:custGeom>
              <a:avLst/>
              <a:gdLst/>
              <a:ahLst/>
              <a:cxnLst/>
              <a:rect l="l" t="t" r="r" b="b"/>
              <a:pathLst>
                <a:path w="173" h="167" extrusionOk="0">
                  <a:moveTo>
                    <a:pt x="53" y="1"/>
                  </a:moveTo>
                  <a:lnTo>
                    <a:pt x="1" y="111"/>
                  </a:lnTo>
                  <a:lnTo>
                    <a:pt x="122" y="167"/>
                  </a:lnTo>
                  <a:lnTo>
                    <a:pt x="172" y="57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2106525" y="2760825"/>
              <a:ext cx="4050" cy="4025"/>
            </a:xfrm>
            <a:custGeom>
              <a:avLst/>
              <a:gdLst/>
              <a:ahLst/>
              <a:cxnLst/>
              <a:rect l="l" t="t" r="r" b="b"/>
              <a:pathLst>
                <a:path w="162" h="161" extrusionOk="0">
                  <a:moveTo>
                    <a:pt x="49" y="0"/>
                  </a:moveTo>
                  <a:lnTo>
                    <a:pt x="1" y="111"/>
                  </a:lnTo>
                  <a:lnTo>
                    <a:pt x="111" y="161"/>
                  </a:lnTo>
                  <a:lnTo>
                    <a:pt x="161" y="5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2102950" y="2768675"/>
              <a:ext cx="4075" cy="4075"/>
            </a:xfrm>
            <a:custGeom>
              <a:avLst/>
              <a:gdLst/>
              <a:ahLst/>
              <a:cxnLst/>
              <a:rect l="l" t="t" r="r" b="b"/>
              <a:pathLst>
                <a:path w="163" h="163" extrusionOk="0">
                  <a:moveTo>
                    <a:pt x="50" y="0"/>
                  </a:moveTo>
                  <a:lnTo>
                    <a:pt x="0" y="111"/>
                  </a:lnTo>
                  <a:lnTo>
                    <a:pt x="113" y="162"/>
                  </a:lnTo>
                  <a:lnTo>
                    <a:pt x="162" y="5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110050" y="2752950"/>
              <a:ext cx="4025" cy="4000"/>
            </a:xfrm>
            <a:custGeom>
              <a:avLst/>
              <a:gdLst/>
              <a:ahLst/>
              <a:cxnLst/>
              <a:rect l="l" t="t" r="r" b="b"/>
              <a:pathLst>
                <a:path w="161" h="160" extrusionOk="0">
                  <a:moveTo>
                    <a:pt x="51" y="1"/>
                  </a:moveTo>
                  <a:lnTo>
                    <a:pt x="1" y="112"/>
                  </a:lnTo>
                  <a:lnTo>
                    <a:pt x="111" y="159"/>
                  </a:lnTo>
                  <a:lnTo>
                    <a:pt x="160" y="49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113600" y="2745075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52" y="0"/>
                  </a:moveTo>
                  <a:lnTo>
                    <a:pt x="1" y="111"/>
                  </a:lnTo>
                  <a:lnTo>
                    <a:pt x="109" y="160"/>
                  </a:lnTo>
                  <a:lnTo>
                    <a:pt x="160" y="4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2099400" y="2776550"/>
              <a:ext cx="4125" cy="4075"/>
            </a:xfrm>
            <a:custGeom>
              <a:avLst/>
              <a:gdLst/>
              <a:ahLst/>
              <a:cxnLst/>
              <a:rect l="l" t="t" r="r" b="b"/>
              <a:pathLst>
                <a:path w="165" h="163" extrusionOk="0">
                  <a:moveTo>
                    <a:pt x="50" y="1"/>
                  </a:moveTo>
                  <a:lnTo>
                    <a:pt x="0" y="111"/>
                  </a:lnTo>
                  <a:lnTo>
                    <a:pt x="114" y="163"/>
                  </a:lnTo>
                  <a:lnTo>
                    <a:pt x="164" y="5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2109275" y="2762050"/>
              <a:ext cx="4050" cy="4050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51" y="1"/>
                  </a:moveTo>
                  <a:lnTo>
                    <a:pt x="1" y="112"/>
                  </a:lnTo>
                  <a:lnTo>
                    <a:pt x="112" y="162"/>
                  </a:lnTo>
                  <a:lnTo>
                    <a:pt x="161" y="50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105775" y="2769950"/>
              <a:ext cx="4025" cy="4050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49" y="0"/>
                  </a:moveTo>
                  <a:lnTo>
                    <a:pt x="0" y="111"/>
                  </a:lnTo>
                  <a:lnTo>
                    <a:pt x="110" y="161"/>
                  </a:lnTo>
                  <a:lnTo>
                    <a:pt x="160" y="4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2112800" y="2754175"/>
              <a:ext cx="4075" cy="4050"/>
            </a:xfrm>
            <a:custGeom>
              <a:avLst/>
              <a:gdLst/>
              <a:ahLst/>
              <a:cxnLst/>
              <a:rect l="l" t="t" r="r" b="b"/>
              <a:pathLst>
                <a:path w="163" h="162" extrusionOk="0">
                  <a:moveTo>
                    <a:pt x="50" y="0"/>
                  </a:moveTo>
                  <a:lnTo>
                    <a:pt x="1" y="110"/>
                  </a:lnTo>
                  <a:lnTo>
                    <a:pt x="113" y="161"/>
                  </a:lnTo>
                  <a:lnTo>
                    <a:pt x="162" y="5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2116300" y="2746250"/>
              <a:ext cx="4125" cy="4075"/>
            </a:xfrm>
            <a:custGeom>
              <a:avLst/>
              <a:gdLst/>
              <a:ahLst/>
              <a:cxnLst/>
              <a:rect l="l" t="t" r="r" b="b"/>
              <a:pathLst>
                <a:path w="165" h="163" extrusionOk="0">
                  <a:moveTo>
                    <a:pt x="52" y="1"/>
                  </a:moveTo>
                  <a:lnTo>
                    <a:pt x="1" y="113"/>
                  </a:lnTo>
                  <a:lnTo>
                    <a:pt x="114" y="163"/>
                  </a:lnTo>
                  <a:lnTo>
                    <a:pt x="165" y="52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102250" y="2777800"/>
              <a:ext cx="4000" cy="4050"/>
            </a:xfrm>
            <a:custGeom>
              <a:avLst/>
              <a:gdLst/>
              <a:ahLst/>
              <a:cxnLst/>
              <a:rect l="l" t="t" r="r" b="b"/>
              <a:pathLst>
                <a:path w="160" h="162" extrusionOk="0">
                  <a:moveTo>
                    <a:pt x="50" y="1"/>
                  </a:moveTo>
                  <a:lnTo>
                    <a:pt x="0" y="113"/>
                  </a:lnTo>
                  <a:lnTo>
                    <a:pt x="109" y="161"/>
                  </a:lnTo>
                  <a:lnTo>
                    <a:pt x="159" y="50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112050" y="2763325"/>
              <a:ext cx="4100" cy="4050"/>
            </a:xfrm>
            <a:custGeom>
              <a:avLst/>
              <a:gdLst/>
              <a:ahLst/>
              <a:cxnLst/>
              <a:rect l="l" t="t" r="r" b="b"/>
              <a:pathLst>
                <a:path w="164" h="162" extrusionOk="0">
                  <a:moveTo>
                    <a:pt x="51" y="1"/>
                  </a:moveTo>
                  <a:lnTo>
                    <a:pt x="1" y="111"/>
                  </a:lnTo>
                  <a:cubicBezTo>
                    <a:pt x="37" y="127"/>
                    <a:pt x="75" y="143"/>
                    <a:pt x="112" y="162"/>
                  </a:cubicBezTo>
                  <a:lnTo>
                    <a:pt x="163" y="50"/>
                  </a:lnTo>
                  <a:cubicBezTo>
                    <a:pt x="125" y="33"/>
                    <a:pt x="89" y="17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2108525" y="277117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51" y="0"/>
                  </a:moveTo>
                  <a:lnTo>
                    <a:pt x="0" y="112"/>
                  </a:lnTo>
                  <a:cubicBezTo>
                    <a:pt x="36" y="128"/>
                    <a:pt x="73" y="144"/>
                    <a:pt x="107" y="160"/>
                  </a:cubicBezTo>
                  <a:lnTo>
                    <a:pt x="159" y="50"/>
                  </a:lnTo>
                  <a:cubicBezTo>
                    <a:pt x="124" y="32"/>
                    <a:pt x="88" y="17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115575" y="2755450"/>
              <a:ext cx="4200" cy="4075"/>
            </a:xfrm>
            <a:custGeom>
              <a:avLst/>
              <a:gdLst/>
              <a:ahLst/>
              <a:cxnLst/>
              <a:rect l="l" t="t" r="r" b="b"/>
              <a:pathLst>
                <a:path w="168" h="163" extrusionOk="0">
                  <a:moveTo>
                    <a:pt x="51" y="0"/>
                  </a:moveTo>
                  <a:lnTo>
                    <a:pt x="1" y="111"/>
                  </a:lnTo>
                  <a:cubicBezTo>
                    <a:pt x="39" y="127"/>
                    <a:pt x="76" y="144"/>
                    <a:pt x="116" y="162"/>
                  </a:cubicBezTo>
                  <a:lnTo>
                    <a:pt x="168" y="52"/>
                  </a:lnTo>
                  <a:cubicBezTo>
                    <a:pt x="128" y="33"/>
                    <a:pt x="91" y="17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2119150" y="2747525"/>
              <a:ext cx="4250" cy="4150"/>
            </a:xfrm>
            <a:custGeom>
              <a:avLst/>
              <a:gdLst/>
              <a:ahLst/>
              <a:cxnLst/>
              <a:rect l="l" t="t" r="r" b="b"/>
              <a:pathLst>
                <a:path w="170" h="166" extrusionOk="0">
                  <a:moveTo>
                    <a:pt x="52" y="1"/>
                  </a:moveTo>
                  <a:lnTo>
                    <a:pt x="1" y="112"/>
                  </a:lnTo>
                  <a:cubicBezTo>
                    <a:pt x="40" y="131"/>
                    <a:pt x="77" y="146"/>
                    <a:pt x="118" y="166"/>
                  </a:cubicBezTo>
                  <a:lnTo>
                    <a:pt x="170" y="55"/>
                  </a:lnTo>
                  <a:lnTo>
                    <a:pt x="110" y="28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2104975" y="2779050"/>
              <a:ext cx="3850" cy="3975"/>
            </a:xfrm>
            <a:custGeom>
              <a:avLst/>
              <a:gdLst/>
              <a:ahLst/>
              <a:cxnLst/>
              <a:rect l="l" t="t" r="r" b="b"/>
              <a:pathLst>
                <a:path w="154" h="159" extrusionOk="0">
                  <a:moveTo>
                    <a:pt x="50" y="0"/>
                  </a:moveTo>
                  <a:lnTo>
                    <a:pt x="0" y="111"/>
                  </a:lnTo>
                  <a:lnTo>
                    <a:pt x="52" y="135"/>
                  </a:lnTo>
                  <a:cubicBezTo>
                    <a:pt x="69" y="143"/>
                    <a:pt x="86" y="151"/>
                    <a:pt x="102" y="158"/>
                  </a:cubicBezTo>
                  <a:lnTo>
                    <a:pt x="154" y="48"/>
                  </a:lnTo>
                  <a:cubicBezTo>
                    <a:pt x="122" y="32"/>
                    <a:pt x="84" y="16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2114775" y="2764550"/>
              <a:ext cx="4100" cy="4075"/>
            </a:xfrm>
            <a:custGeom>
              <a:avLst/>
              <a:gdLst/>
              <a:ahLst/>
              <a:cxnLst/>
              <a:rect l="l" t="t" r="r" b="b"/>
              <a:pathLst>
                <a:path w="164" h="163" extrusionOk="0">
                  <a:moveTo>
                    <a:pt x="52" y="0"/>
                  </a:moveTo>
                  <a:lnTo>
                    <a:pt x="0" y="110"/>
                  </a:lnTo>
                  <a:cubicBezTo>
                    <a:pt x="37" y="128"/>
                    <a:pt x="73" y="145"/>
                    <a:pt x="109" y="162"/>
                  </a:cubicBezTo>
                  <a:lnTo>
                    <a:pt x="163" y="53"/>
                  </a:lnTo>
                  <a:cubicBezTo>
                    <a:pt x="127" y="36"/>
                    <a:pt x="89" y="19"/>
                    <a:pt x="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2111150" y="2772400"/>
              <a:ext cx="3875" cy="3975"/>
            </a:xfrm>
            <a:custGeom>
              <a:avLst/>
              <a:gdLst/>
              <a:ahLst/>
              <a:cxnLst/>
              <a:rect l="l" t="t" r="r" b="b"/>
              <a:pathLst>
                <a:path w="155" h="159" extrusionOk="0">
                  <a:moveTo>
                    <a:pt x="51" y="1"/>
                  </a:moveTo>
                  <a:lnTo>
                    <a:pt x="0" y="111"/>
                  </a:lnTo>
                  <a:cubicBezTo>
                    <a:pt x="34" y="126"/>
                    <a:pt x="71" y="143"/>
                    <a:pt x="102" y="159"/>
                  </a:cubicBezTo>
                  <a:lnTo>
                    <a:pt x="155" y="50"/>
                  </a:lnTo>
                  <a:cubicBezTo>
                    <a:pt x="122" y="33"/>
                    <a:pt x="85" y="16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118400" y="2756750"/>
              <a:ext cx="4275" cy="4150"/>
            </a:xfrm>
            <a:custGeom>
              <a:avLst/>
              <a:gdLst/>
              <a:ahLst/>
              <a:cxnLst/>
              <a:rect l="l" t="t" r="r" b="b"/>
              <a:pathLst>
                <a:path w="171" h="166" extrusionOk="0">
                  <a:moveTo>
                    <a:pt x="53" y="0"/>
                  </a:moveTo>
                  <a:lnTo>
                    <a:pt x="1" y="110"/>
                  </a:lnTo>
                  <a:cubicBezTo>
                    <a:pt x="40" y="129"/>
                    <a:pt x="79" y="145"/>
                    <a:pt x="118" y="165"/>
                  </a:cubicBezTo>
                  <a:lnTo>
                    <a:pt x="171" y="56"/>
                  </a:lnTo>
                  <a:cubicBezTo>
                    <a:pt x="130" y="35"/>
                    <a:pt x="93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2122025" y="2748875"/>
              <a:ext cx="4450" cy="4250"/>
            </a:xfrm>
            <a:custGeom>
              <a:avLst/>
              <a:gdLst/>
              <a:ahLst/>
              <a:cxnLst/>
              <a:rect l="l" t="t" r="r" b="b"/>
              <a:pathLst>
                <a:path w="178" h="170" extrusionOk="0">
                  <a:moveTo>
                    <a:pt x="53" y="1"/>
                  </a:moveTo>
                  <a:lnTo>
                    <a:pt x="1" y="112"/>
                  </a:lnTo>
                  <a:cubicBezTo>
                    <a:pt x="42" y="130"/>
                    <a:pt x="82" y="149"/>
                    <a:pt x="124" y="170"/>
                  </a:cubicBezTo>
                  <a:lnTo>
                    <a:pt x="177" y="61"/>
                  </a:lnTo>
                  <a:cubicBezTo>
                    <a:pt x="134" y="39"/>
                    <a:pt x="94" y="20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2107500" y="2780225"/>
              <a:ext cx="3750" cy="3900"/>
            </a:xfrm>
            <a:custGeom>
              <a:avLst/>
              <a:gdLst/>
              <a:ahLst/>
              <a:cxnLst/>
              <a:rect l="l" t="t" r="r" b="b"/>
              <a:pathLst>
                <a:path w="150" h="156" extrusionOk="0">
                  <a:moveTo>
                    <a:pt x="53" y="0"/>
                  </a:moveTo>
                  <a:lnTo>
                    <a:pt x="1" y="110"/>
                  </a:lnTo>
                  <a:cubicBezTo>
                    <a:pt x="32" y="126"/>
                    <a:pt x="67" y="141"/>
                    <a:pt x="96" y="156"/>
                  </a:cubicBezTo>
                  <a:lnTo>
                    <a:pt x="149" y="47"/>
                  </a:lnTo>
                  <a:cubicBezTo>
                    <a:pt x="120" y="31"/>
                    <a:pt x="86" y="16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2117500" y="2765875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54" y="0"/>
                  </a:moveTo>
                  <a:lnTo>
                    <a:pt x="0" y="109"/>
                  </a:lnTo>
                  <a:cubicBezTo>
                    <a:pt x="37" y="128"/>
                    <a:pt x="72" y="145"/>
                    <a:pt x="107" y="164"/>
                  </a:cubicBezTo>
                  <a:lnTo>
                    <a:pt x="164" y="56"/>
                  </a:lnTo>
                  <a:cubicBezTo>
                    <a:pt x="128" y="37"/>
                    <a:pt x="92" y="1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2113700" y="2773625"/>
              <a:ext cx="3900" cy="4000"/>
            </a:xfrm>
            <a:custGeom>
              <a:avLst/>
              <a:gdLst/>
              <a:ahLst/>
              <a:cxnLst/>
              <a:rect l="l" t="t" r="r" b="b"/>
              <a:pathLst>
                <a:path w="156" h="160" extrusionOk="0">
                  <a:moveTo>
                    <a:pt x="56" y="1"/>
                  </a:moveTo>
                  <a:lnTo>
                    <a:pt x="1" y="110"/>
                  </a:lnTo>
                  <a:cubicBezTo>
                    <a:pt x="33" y="126"/>
                    <a:pt x="67" y="142"/>
                    <a:pt x="98" y="159"/>
                  </a:cubicBezTo>
                  <a:lnTo>
                    <a:pt x="156" y="51"/>
                  </a:lnTo>
                  <a:cubicBezTo>
                    <a:pt x="123" y="33"/>
                    <a:pt x="89" y="17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2121325" y="2758150"/>
              <a:ext cx="4350" cy="4225"/>
            </a:xfrm>
            <a:custGeom>
              <a:avLst/>
              <a:gdLst/>
              <a:ahLst/>
              <a:cxnLst/>
              <a:rect l="l" t="t" r="r" b="b"/>
              <a:pathLst>
                <a:path w="174" h="169" extrusionOk="0">
                  <a:moveTo>
                    <a:pt x="54" y="0"/>
                  </a:moveTo>
                  <a:lnTo>
                    <a:pt x="1" y="109"/>
                  </a:lnTo>
                  <a:cubicBezTo>
                    <a:pt x="38" y="128"/>
                    <a:pt x="78" y="146"/>
                    <a:pt x="116" y="168"/>
                  </a:cubicBezTo>
                  <a:lnTo>
                    <a:pt x="173" y="60"/>
                  </a:lnTo>
                  <a:cubicBezTo>
                    <a:pt x="133" y="39"/>
                    <a:pt x="93" y="1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2125125" y="2750375"/>
              <a:ext cx="4600" cy="4375"/>
            </a:xfrm>
            <a:custGeom>
              <a:avLst/>
              <a:gdLst/>
              <a:ahLst/>
              <a:cxnLst/>
              <a:rect l="l" t="t" r="r" b="b"/>
              <a:pathLst>
                <a:path w="184" h="175" extrusionOk="0">
                  <a:moveTo>
                    <a:pt x="53" y="1"/>
                  </a:moveTo>
                  <a:lnTo>
                    <a:pt x="0" y="110"/>
                  </a:lnTo>
                  <a:cubicBezTo>
                    <a:pt x="42" y="131"/>
                    <a:pt x="83" y="150"/>
                    <a:pt x="126" y="174"/>
                  </a:cubicBezTo>
                  <a:lnTo>
                    <a:pt x="183" y="67"/>
                  </a:lnTo>
                  <a:cubicBezTo>
                    <a:pt x="138" y="42"/>
                    <a:pt x="97" y="23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2109925" y="2781375"/>
              <a:ext cx="3625" cy="3850"/>
            </a:xfrm>
            <a:custGeom>
              <a:avLst/>
              <a:gdLst/>
              <a:ahLst/>
              <a:cxnLst/>
              <a:rect l="l" t="t" r="r" b="b"/>
              <a:pathLst>
                <a:path w="145" h="154" extrusionOk="0">
                  <a:moveTo>
                    <a:pt x="53" y="1"/>
                  </a:moveTo>
                  <a:lnTo>
                    <a:pt x="0" y="110"/>
                  </a:lnTo>
                  <a:cubicBezTo>
                    <a:pt x="31" y="124"/>
                    <a:pt x="62" y="140"/>
                    <a:pt x="88" y="153"/>
                  </a:cubicBezTo>
                  <a:lnTo>
                    <a:pt x="145" y="45"/>
                  </a:lnTo>
                  <a:cubicBezTo>
                    <a:pt x="116" y="32"/>
                    <a:pt x="83" y="16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2120175" y="2767275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57" y="0"/>
                  </a:moveTo>
                  <a:lnTo>
                    <a:pt x="0" y="108"/>
                  </a:lnTo>
                  <a:cubicBezTo>
                    <a:pt x="36" y="126"/>
                    <a:pt x="70" y="146"/>
                    <a:pt x="104" y="166"/>
                  </a:cubicBezTo>
                  <a:lnTo>
                    <a:pt x="166" y="62"/>
                  </a:lnTo>
                  <a:cubicBezTo>
                    <a:pt x="131" y="40"/>
                    <a:pt x="95" y="2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2116125" y="2774900"/>
              <a:ext cx="3825" cy="3975"/>
            </a:xfrm>
            <a:custGeom>
              <a:avLst/>
              <a:gdLst/>
              <a:ahLst/>
              <a:cxnLst/>
              <a:rect l="l" t="t" r="r" b="b"/>
              <a:pathLst>
                <a:path w="153" h="159" extrusionOk="0">
                  <a:moveTo>
                    <a:pt x="57" y="0"/>
                  </a:moveTo>
                  <a:lnTo>
                    <a:pt x="0" y="108"/>
                  </a:lnTo>
                  <a:cubicBezTo>
                    <a:pt x="32" y="125"/>
                    <a:pt x="63" y="142"/>
                    <a:pt x="91" y="158"/>
                  </a:cubicBezTo>
                  <a:lnTo>
                    <a:pt x="153" y="53"/>
                  </a:lnTo>
                  <a:cubicBezTo>
                    <a:pt x="123" y="36"/>
                    <a:pt x="91" y="17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2124225" y="2759650"/>
              <a:ext cx="4500" cy="4350"/>
            </a:xfrm>
            <a:custGeom>
              <a:avLst/>
              <a:gdLst/>
              <a:ahLst/>
              <a:cxnLst/>
              <a:rect l="l" t="t" r="r" b="b"/>
              <a:pathLst>
                <a:path w="180" h="174" extrusionOk="0">
                  <a:moveTo>
                    <a:pt x="57" y="0"/>
                  </a:moveTo>
                  <a:lnTo>
                    <a:pt x="0" y="108"/>
                  </a:lnTo>
                  <a:cubicBezTo>
                    <a:pt x="40" y="129"/>
                    <a:pt x="78" y="150"/>
                    <a:pt x="117" y="174"/>
                  </a:cubicBezTo>
                  <a:lnTo>
                    <a:pt x="180" y="68"/>
                  </a:lnTo>
                  <a:cubicBezTo>
                    <a:pt x="139" y="44"/>
                    <a:pt x="99" y="21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2128325" y="2752075"/>
              <a:ext cx="4750" cy="4475"/>
            </a:xfrm>
            <a:custGeom>
              <a:avLst/>
              <a:gdLst/>
              <a:ahLst/>
              <a:cxnLst/>
              <a:rect l="l" t="t" r="r" b="b"/>
              <a:pathLst>
                <a:path w="190" h="179" extrusionOk="0">
                  <a:moveTo>
                    <a:pt x="57" y="0"/>
                  </a:moveTo>
                  <a:lnTo>
                    <a:pt x="0" y="108"/>
                  </a:lnTo>
                  <a:lnTo>
                    <a:pt x="63" y="143"/>
                  </a:lnTo>
                  <a:cubicBezTo>
                    <a:pt x="84" y="152"/>
                    <a:pt x="106" y="166"/>
                    <a:pt x="128" y="179"/>
                  </a:cubicBezTo>
                  <a:lnTo>
                    <a:pt x="190" y="74"/>
                  </a:lnTo>
                  <a:cubicBezTo>
                    <a:pt x="168" y="62"/>
                    <a:pt x="145" y="47"/>
                    <a:pt x="123" y="36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2112050" y="2782550"/>
              <a:ext cx="3525" cy="3800"/>
            </a:xfrm>
            <a:custGeom>
              <a:avLst/>
              <a:gdLst/>
              <a:ahLst/>
              <a:cxnLst/>
              <a:rect l="l" t="t" r="r" b="b"/>
              <a:pathLst>
                <a:path w="141" h="152" extrusionOk="0">
                  <a:moveTo>
                    <a:pt x="58" y="1"/>
                  </a:moveTo>
                  <a:lnTo>
                    <a:pt x="1" y="108"/>
                  </a:lnTo>
                  <a:lnTo>
                    <a:pt x="41" y="130"/>
                  </a:lnTo>
                  <a:cubicBezTo>
                    <a:pt x="56" y="137"/>
                    <a:pt x="66" y="145"/>
                    <a:pt x="78" y="152"/>
                  </a:cubicBezTo>
                  <a:lnTo>
                    <a:pt x="141" y="47"/>
                  </a:lnTo>
                  <a:cubicBezTo>
                    <a:pt x="128" y="39"/>
                    <a:pt x="117" y="32"/>
                    <a:pt x="101" y="23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2122775" y="2768800"/>
              <a:ext cx="4225" cy="4200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62" y="1"/>
                  </a:moveTo>
                  <a:lnTo>
                    <a:pt x="0" y="105"/>
                  </a:lnTo>
                  <a:lnTo>
                    <a:pt x="52" y="135"/>
                  </a:lnTo>
                  <a:lnTo>
                    <a:pt x="101" y="168"/>
                  </a:lnTo>
                  <a:lnTo>
                    <a:pt x="168" y="67"/>
                  </a:lnTo>
                  <a:lnTo>
                    <a:pt x="115" y="32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2118375" y="2776250"/>
              <a:ext cx="3825" cy="3975"/>
            </a:xfrm>
            <a:custGeom>
              <a:avLst/>
              <a:gdLst/>
              <a:ahLst/>
              <a:cxnLst/>
              <a:rect l="l" t="t" r="r" b="b"/>
              <a:pathLst>
                <a:path w="153" h="159" extrusionOk="0">
                  <a:moveTo>
                    <a:pt x="63" y="0"/>
                  </a:moveTo>
                  <a:lnTo>
                    <a:pt x="1" y="106"/>
                  </a:lnTo>
                  <a:lnTo>
                    <a:pt x="45" y="130"/>
                  </a:lnTo>
                  <a:lnTo>
                    <a:pt x="85" y="158"/>
                  </a:lnTo>
                  <a:lnTo>
                    <a:pt x="152" y="56"/>
                  </a:lnTo>
                  <a:lnTo>
                    <a:pt x="110" y="2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2127150" y="2761325"/>
              <a:ext cx="4625" cy="4500"/>
            </a:xfrm>
            <a:custGeom>
              <a:avLst/>
              <a:gdLst/>
              <a:ahLst/>
              <a:cxnLst/>
              <a:rect l="l" t="t" r="r" b="b"/>
              <a:pathLst>
                <a:path w="185" h="180" extrusionOk="0">
                  <a:moveTo>
                    <a:pt x="63" y="1"/>
                  </a:moveTo>
                  <a:lnTo>
                    <a:pt x="0" y="107"/>
                  </a:lnTo>
                  <a:lnTo>
                    <a:pt x="58" y="141"/>
                  </a:lnTo>
                  <a:lnTo>
                    <a:pt x="117" y="179"/>
                  </a:lnTo>
                  <a:lnTo>
                    <a:pt x="184" y="78"/>
                  </a:lnTo>
                  <a:lnTo>
                    <a:pt x="123" y="3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2131500" y="2753925"/>
              <a:ext cx="5025" cy="4675"/>
            </a:xfrm>
            <a:custGeom>
              <a:avLst/>
              <a:gdLst/>
              <a:ahLst/>
              <a:cxnLst/>
              <a:rect l="l" t="t" r="r" b="b"/>
              <a:pathLst>
                <a:path w="201" h="187" extrusionOk="0">
                  <a:moveTo>
                    <a:pt x="63" y="0"/>
                  </a:moveTo>
                  <a:lnTo>
                    <a:pt x="1" y="105"/>
                  </a:lnTo>
                  <a:lnTo>
                    <a:pt x="67" y="144"/>
                  </a:lnTo>
                  <a:lnTo>
                    <a:pt x="134" y="187"/>
                  </a:lnTo>
                  <a:lnTo>
                    <a:pt x="201" y="86"/>
                  </a:lnTo>
                  <a:lnTo>
                    <a:pt x="130" y="4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2114000" y="2783700"/>
              <a:ext cx="3450" cy="3700"/>
            </a:xfrm>
            <a:custGeom>
              <a:avLst/>
              <a:gdLst/>
              <a:ahLst/>
              <a:cxnLst/>
              <a:rect l="l" t="t" r="r" b="b"/>
              <a:pathLst>
                <a:path w="138" h="148" extrusionOk="0">
                  <a:moveTo>
                    <a:pt x="63" y="0"/>
                  </a:moveTo>
                  <a:lnTo>
                    <a:pt x="0" y="105"/>
                  </a:lnTo>
                  <a:lnTo>
                    <a:pt x="39" y="127"/>
                  </a:lnTo>
                  <a:lnTo>
                    <a:pt x="70" y="148"/>
                  </a:lnTo>
                  <a:lnTo>
                    <a:pt x="137" y="47"/>
                  </a:lnTo>
                  <a:lnTo>
                    <a:pt x="102" y="2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2125275" y="2770400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68" y="1"/>
                  </a:moveTo>
                  <a:lnTo>
                    <a:pt x="1" y="104"/>
                  </a:lnTo>
                  <a:cubicBezTo>
                    <a:pt x="18" y="114"/>
                    <a:pt x="35" y="124"/>
                    <a:pt x="50" y="136"/>
                  </a:cubicBezTo>
                  <a:lnTo>
                    <a:pt x="97" y="171"/>
                  </a:lnTo>
                  <a:lnTo>
                    <a:pt x="171" y="74"/>
                  </a:lnTo>
                  <a:lnTo>
                    <a:pt x="120" y="36"/>
                  </a:lnTo>
                  <a:cubicBezTo>
                    <a:pt x="103" y="24"/>
                    <a:pt x="86" y="13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2120475" y="2777650"/>
              <a:ext cx="3800" cy="3925"/>
            </a:xfrm>
            <a:custGeom>
              <a:avLst/>
              <a:gdLst/>
              <a:ahLst/>
              <a:cxnLst/>
              <a:rect l="l" t="t" r="r" b="b"/>
              <a:pathLst>
                <a:path w="152" h="157" extrusionOk="0">
                  <a:moveTo>
                    <a:pt x="68" y="0"/>
                  </a:moveTo>
                  <a:lnTo>
                    <a:pt x="1" y="102"/>
                  </a:lnTo>
                  <a:cubicBezTo>
                    <a:pt x="14" y="110"/>
                    <a:pt x="29" y="120"/>
                    <a:pt x="41" y="129"/>
                  </a:cubicBezTo>
                  <a:lnTo>
                    <a:pt x="78" y="156"/>
                  </a:lnTo>
                  <a:lnTo>
                    <a:pt x="151" y="59"/>
                  </a:lnTo>
                  <a:lnTo>
                    <a:pt x="112" y="29"/>
                  </a:lnTo>
                  <a:cubicBezTo>
                    <a:pt x="97" y="19"/>
                    <a:pt x="83" y="1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2130025" y="2763225"/>
              <a:ext cx="4750" cy="4625"/>
            </a:xfrm>
            <a:custGeom>
              <a:avLst/>
              <a:gdLst/>
              <a:ahLst/>
              <a:cxnLst/>
              <a:rect l="l" t="t" r="r" b="b"/>
              <a:pathLst>
                <a:path w="190" h="185" extrusionOk="0">
                  <a:moveTo>
                    <a:pt x="68" y="1"/>
                  </a:moveTo>
                  <a:lnTo>
                    <a:pt x="1" y="101"/>
                  </a:lnTo>
                  <a:cubicBezTo>
                    <a:pt x="20" y="115"/>
                    <a:pt x="39" y="126"/>
                    <a:pt x="59" y="141"/>
                  </a:cubicBezTo>
                  <a:lnTo>
                    <a:pt x="116" y="184"/>
                  </a:lnTo>
                  <a:lnTo>
                    <a:pt x="189" y="88"/>
                  </a:lnTo>
                  <a:lnTo>
                    <a:pt x="129" y="42"/>
                  </a:lnTo>
                  <a:cubicBezTo>
                    <a:pt x="108" y="28"/>
                    <a:pt x="89" y="15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2134825" y="2756050"/>
              <a:ext cx="5225" cy="4975"/>
            </a:xfrm>
            <a:custGeom>
              <a:avLst/>
              <a:gdLst/>
              <a:ahLst/>
              <a:cxnLst/>
              <a:rect l="l" t="t" r="r" b="b"/>
              <a:pathLst>
                <a:path w="209" h="199" extrusionOk="0">
                  <a:moveTo>
                    <a:pt x="68" y="0"/>
                  </a:moveTo>
                  <a:lnTo>
                    <a:pt x="1" y="102"/>
                  </a:lnTo>
                  <a:cubicBezTo>
                    <a:pt x="22" y="117"/>
                    <a:pt x="44" y="130"/>
                    <a:pt x="67" y="147"/>
                  </a:cubicBezTo>
                  <a:lnTo>
                    <a:pt x="134" y="198"/>
                  </a:lnTo>
                  <a:lnTo>
                    <a:pt x="208" y="101"/>
                  </a:lnTo>
                  <a:lnTo>
                    <a:pt x="137" y="48"/>
                  </a:lnTo>
                  <a:cubicBezTo>
                    <a:pt x="115" y="30"/>
                    <a:pt x="91" y="17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2115725" y="2784850"/>
              <a:ext cx="3325" cy="3575"/>
            </a:xfrm>
            <a:custGeom>
              <a:avLst/>
              <a:gdLst/>
              <a:ahLst/>
              <a:cxnLst/>
              <a:rect l="l" t="t" r="r" b="b"/>
              <a:pathLst>
                <a:path w="133" h="143" extrusionOk="0">
                  <a:moveTo>
                    <a:pt x="68" y="1"/>
                  </a:moveTo>
                  <a:lnTo>
                    <a:pt x="1" y="102"/>
                  </a:lnTo>
                  <a:cubicBezTo>
                    <a:pt x="11" y="108"/>
                    <a:pt x="23" y="116"/>
                    <a:pt x="32" y="122"/>
                  </a:cubicBezTo>
                  <a:lnTo>
                    <a:pt x="59" y="143"/>
                  </a:lnTo>
                  <a:lnTo>
                    <a:pt x="133" y="45"/>
                  </a:lnTo>
                  <a:lnTo>
                    <a:pt x="103" y="23"/>
                  </a:lnTo>
                  <a:cubicBezTo>
                    <a:pt x="91" y="14"/>
                    <a:pt x="80" y="8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2127675" y="2772275"/>
              <a:ext cx="4300" cy="430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74" y="1"/>
                  </a:moveTo>
                  <a:lnTo>
                    <a:pt x="0" y="97"/>
                  </a:lnTo>
                  <a:cubicBezTo>
                    <a:pt x="32" y="120"/>
                    <a:pt x="60" y="147"/>
                    <a:pt x="89" y="172"/>
                  </a:cubicBezTo>
                  <a:lnTo>
                    <a:pt x="171" y="81"/>
                  </a:lnTo>
                  <a:cubicBezTo>
                    <a:pt x="138" y="54"/>
                    <a:pt x="107" y="25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2122400" y="2779125"/>
              <a:ext cx="3775" cy="3875"/>
            </a:xfrm>
            <a:custGeom>
              <a:avLst/>
              <a:gdLst/>
              <a:ahLst/>
              <a:cxnLst/>
              <a:rect l="l" t="t" r="r" b="b"/>
              <a:pathLst>
                <a:path w="151" h="155" extrusionOk="0">
                  <a:moveTo>
                    <a:pt x="74" y="1"/>
                  </a:moveTo>
                  <a:lnTo>
                    <a:pt x="1" y="97"/>
                  </a:lnTo>
                  <a:cubicBezTo>
                    <a:pt x="26" y="115"/>
                    <a:pt x="47" y="134"/>
                    <a:pt x="69" y="154"/>
                  </a:cubicBezTo>
                  <a:lnTo>
                    <a:pt x="151" y="63"/>
                  </a:lnTo>
                  <a:cubicBezTo>
                    <a:pt x="126" y="42"/>
                    <a:pt x="103" y="20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2132925" y="2765400"/>
              <a:ext cx="4825" cy="4750"/>
            </a:xfrm>
            <a:custGeom>
              <a:avLst/>
              <a:gdLst/>
              <a:ahLst/>
              <a:cxnLst/>
              <a:rect l="l" t="t" r="r" b="b"/>
              <a:pathLst>
                <a:path w="193" h="190" extrusionOk="0">
                  <a:moveTo>
                    <a:pt x="75" y="1"/>
                  </a:moveTo>
                  <a:lnTo>
                    <a:pt x="1" y="97"/>
                  </a:lnTo>
                  <a:cubicBezTo>
                    <a:pt x="39" y="125"/>
                    <a:pt x="75" y="158"/>
                    <a:pt x="112" y="190"/>
                  </a:cubicBezTo>
                  <a:lnTo>
                    <a:pt x="193" y="99"/>
                  </a:lnTo>
                  <a:cubicBezTo>
                    <a:pt x="154" y="65"/>
                    <a:pt x="115" y="30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2138175" y="2758550"/>
              <a:ext cx="5375" cy="5200"/>
            </a:xfrm>
            <a:custGeom>
              <a:avLst/>
              <a:gdLst/>
              <a:ahLst/>
              <a:cxnLst/>
              <a:rect l="l" t="t" r="r" b="b"/>
              <a:pathLst>
                <a:path w="215" h="208" extrusionOk="0">
                  <a:moveTo>
                    <a:pt x="74" y="1"/>
                  </a:moveTo>
                  <a:lnTo>
                    <a:pt x="0" y="98"/>
                  </a:lnTo>
                  <a:cubicBezTo>
                    <a:pt x="44" y="129"/>
                    <a:pt x="90" y="169"/>
                    <a:pt x="132" y="207"/>
                  </a:cubicBezTo>
                  <a:lnTo>
                    <a:pt x="214" y="116"/>
                  </a:lnTo>
                  <a:cubicBezTo>
                    <a:pt x="167" y="75"/>
                    <a:pt x="121" y="34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2117175" y="2785975"/>
              <a:ext cx="3250" cy="3450"/>
            </a:xfrm>
            <a:custGeom>
              <a:avLst/>
              <a:gdLst/>
              <a:ahLst/>
              <a:cxnLst/>
              <a:rect l="l" t="t" r="r" b="b"/>
              <a:pathLst>
                <a:path w="130" h="138" extrusionOk="0">
                  <a:moveTo>
                    <a:pt x="75" y="0"/>
                  </a:moveTo>
                  <a:lnTo>
                    <a:pt x="1" y="98"/>
                  </a:lnTo>
                  <a:cubicBezTo>
                    <a:pt x="21" y="111"/>
                    <a:pt x="33" y="124"/>
                    <a:pt x="48" y="137"/>
                  </a:cubicBezTo>
                  <a:lnTo>
                    <a:pt x="130" y="46"/>
                  </a:lnTo>
                  <a:cubicBezTo>
                    <a:pt x="111" y="31"/>
                    <a:pt x="96" y="1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2129925" y="2774275"/>
              <a:ext cx="4300" cy="430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82" y="1"/>
                  </a:moveTo>
                  <a:lnTo>
                    <a:pt x="0" y="92"/>
                  </a:lnTo>
                  <a:lnTo>
                    <a:pt x="21" y="111"/>
                  </a:lnTo>
                  <a:lnTo>
                    <a:pt x="42" y="131"/>
                  </a:lnTo>
                  <a:lnTo>
                    <a:pt x="82" y="172"/>
                  </a:lnTo>
                  <a:lnTo>
                    <a:pt x="172" y="90"/>
                  </a:lnTo>
                  <a:lnTo>
                    <a:pt x="128" y="45"/>
                  </a:lnTo>
                  <a:lnTo>
                    <a:pt x="105" y="21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2124100" y="2780700"/>
              <a:ext cx="3800" cy="3750"/>
            </a:xfrm>
            <a:custGeom>
              <a:avLst/>
              <a:gdLst/>
              <a:ahLst/>
              <a:cxnLst/>
              <a:rect l="l" t="t" r="r" b="b"/>
              <a:pathLst>
                <a:path w="152" h="150" extrusionOk="0">
                  <a:moveTo>
                    <a:pt x="83" y="1"/>
                  </a:moveTo>
                  <a:lnTo>
                    <a:pt x="1" y="91"/>
                  </a:lnTo>
                  <a:lnTo>
                    <a:pt x="19" y="106"/>
                  </a:lnTo>
                  <a:lnTo>
                    <a:pt x="32" y="120"/>
                  </a:lnTo>
                  <a:lnTo>
                    <a:pt x="62" y="149"/>
                  </a:lnTo>
                  <a:lnTo>
                    <a:pt x="151" y="66"/>
                  </a:lnTo>
                  <a:lnTo>
                    <a:pt x="118" y="33"/>
                  </a:lnTo>
                  <a:lnTo>
                    <a:pt x="102" y="16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2135700" y="2767875"/>
              <a:ext cx="4875" cy="487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82" y="0"/>
                  </a:moveTo>
                  <a:lnTo>
                    <a:pt x="1" y="91"/>
                  </a:lnTo>
                  <a:lnTo>
                    <a:pt x="28" y="115"/>
                  </a:lnTo>
                  <a:lnTo>
                    <a:pt x="54" y="141"/>
                  </a:lnTo>
                  <a:lnTo>
                    <a:pt x="106" y="194"/>
                  </a:lnTo>
                  <a:lnTo>
                    <a:pt x="195" y="111"/>
                  </a:lnTo>
                  <a:lnTo>
                    <a:pt x="139" y="54"/>
                  </a:lnTo>
                  <a:lnTo>
                    <a:pt x="111" y="26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2141475" y="2761425"/>
              <a:ext cx="5450" cy="5450"/>
            </a:xfrm>
            <a:custGeom>
              <a:avLst/>
              <a:gdLst/>
              <a:ahLst/>
              <a:cxnLst/>
              <a:rect l="l" t="t" r="r" b="b"/>
              <a:pathLst>
                <a:path w="218" h="218" extrusionOk="0">
                  <a:moveTo>
                    <a:pt x="82" y="1"/>
                  </a:moveTo>
                  <a:lnTo>
                    <a:pt x="0" y="92"/>
                  </a:lnTo>
                  <a:lnTo>
                    <a:pt x="32" y="121"/>
                  </a:lnTo>
                  <a:lnTo>
                    <a:pt x="65" y="152"/>
                  </a:lnTo>
                  <a:lnTo>
                    <a:pt x="129" y="218"/>
                  </a:lnTo>
                  <a:lnTo>
                    <a:pt x="218" y="136"/>
                  </a:lnTo>
                  <a:lnTo>
                    <a:pt x="151" y="66"/>
                  </a:lnTo>
                  <a:lnTo>
                    <a:pt x="117" y="32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2118350" y="2787125"/>
              <a:ext cx="3250" cy="3200"/>
            </a:xfrm>
            <a:custGeom>
              <a:avLst/>
              <a:gdLst/>
              <a:ahLst/>
              <a:cxnLst/>
              <a:rect l="l" t="t" r="r" b="b"/>
              <a:pathLst>
                <a:path w="130" h="128" extrusionOk="0">
                  <a:moveTo>
                    <a:pt x="83" y="0"/>
                  </a:moveTo>
                  <a:lnTo>
                    <a:pt x="1" y="91"/>
                  </a:lnTo>
                  <a:lnTo>
                    <a:pt x="12" y="100"/>
                  </a:lnTo>
                  <a:lnTo>
                    <a:pt x="21" y="109"/>
                  </a:lnTo>
                  <a:cubicBezTo>
                    <a:pt x="27" y="115"/>
                    <a:pt x="33" y="120"/>
                    <a:pt x="39" y="128"/>
                  </a:cubicBezTo>
                  <a:lnTo>
                    <a:pt x="129" y="45"/>
                  </a:lnTo>
                  <a:lnTo>
                    <a:pt x="106" y="22"/>
                  </a:lnTo>
                  <a:lnTo>
                    <a:pt x="96" y="1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2131975" y="2776500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90" y="1"/>
                  </a:moveTo>
                  <a:lnTo>
                    <a:pt x="0" y="83"/>
                  </a:lnTo>
                  <a:cubicBezTo>
                    <a:pt x="15" y="96"/>
                    <a:pt x="25" y="112"/>
                    <a:pt x="38" y="127"/>
                  </a:cubicBezTo>
                  <a:lnTo>
                    <a:pt x="74" y="171"/>
                  </a:lnTo>
                  <a:lnTo>
                    <a:pt x="172" y="98"/>
                  </a:lnTo>
                  <a:lnTo>
                    <a:pt x="131" y="48"/>
                  </a:lnTo>
                  <a:cubicBezTo>
                    <a:pt x="117" y="33"/>
                    <a:pt x="105" y="15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2125650" y="2782425"/>
              <a:ext cx="3750" cy="3575"/>
            </a:xfrm>
            <a:custGeom>
              <a:avLst/>
              <a:gdLst/>
              <a:ahLst/>
              <a:cxnLst/>
              <a:rect l="l" t="t" r="r" b="b"/>
              <a:pathLst>
                <a:path w="150" h="143" extrusionOk="0">
                  <a:moveTo>
                    <a:pt x="89" y="0"/>
                  </a:moveTo>
                  <a:lnTo>
                    <a:pt x="0" y="80"/>
                  </a:lnTo>
                  <a:cubicBezTo>
                    <a:pt x="11" y="90"/>
                    <a:pt x="17" y="101"/>
                    <a:pt x="26" y="111"/>
                  </a:cubicBezTo>
                  <a:lnTo>
                    <a:pt x="52" y="142"/>
                  </a:lnTo>
                  <a:lnTo>
                    <a:pt x="150" y="70"/>
                  </a:lnTo>
                  <a:lnTo>
                    <a:pt x="120" y="35"/>
                  </a:lnTo>
                  <a:cubicBezTo>
                    <a:pt x="109" y="23"/>
                    <a:pt x="102" y="11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2138325" y="2770675"/>
              <a:ext cx="4875" cy="4950"/>
            </a:xfrm>
            <a:custGeom>
              <a:avLst/>
              <a:gdLst/>
              <a:ahLst/>
              <a:cxnLst/>
              <a:rect l="l" t="t" r="r" b="b"/>
              <a:pathLst>
                <a:path w="195" h="198" extrusionOk="0">
                  <a:moveTo>
                    <a:pt x="90" y="0"/>
                  </a:moveTo>
                  <a:lnTo>
                    <a:pt x="1" y="83"/>
                  </a:lnTo>
                  <a:cubicBezTo>
                    <a:pt x="18" y="101"/>
                    <a:pt x="33" y="122"/>
                    <a:pt x="49" y="140"/>
                  </a:cubicBezTo>
                  <a:lnTo>
                    <a:pt x="98" y="197"/>
                  </a:lnTo>
                  <a:lnTo>
                    <a:pt x="195" y="125"/>
                  </a:lnTo>
                  <a:lnTo>
                    <a:pt x="143" y="62"/>
                  </a:lnTo>
                  <a:cubicBezTo>
                    <a:pt x="125" y="41"/>
                    <a:pt x="110" y="19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2144675" y="2764800"/>
              <a:ext cx="5450" cy="5625"/>
            </a:xfrm>
            <a:custGeom>
              <a:avLst/>
              <a:gdLst/>
              <a:ahLst/>
              <a:cxnLst/>
              <a:rect l="l" t="t" r="r" b="b"/>
              <a:pathLst>
                <a:path w="218" h="225" extrusionOk="0">
                  <a:moveTo>
                    <a:pt x="90" y="1"/>
                  </a:moveTo>
                  <a:lnTo>
                    <a:pt x="1" y="84"/>
                  </a:lnTo>
                  <a:cubicBezTo>
                    <a:pt x="22" y="105"/>
                    <a:pt x="41" y="131"/>
                    <a:pt x="62" y="154"/>
                  </a:cubicBezTo>
                  <a:lnTo>
                    <a:pt x="120" y="225"/>
                  </a:lnTo>
                  <a:lnTo>
                    <a:pt x="218" y="152"/>
                  </a:lnTo>
                  <a:lnTo>
                    <a:pt x="155" y="75"/>
                  </a:lnTo>
                  <a:cubicBezTo>
                    <a:pt x="135" y="51"/>
                    <a:pt x="114" y="23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2119300" y="2788225"/>
              <a:ext cx="3150" cy="2950"/>
            </a:xfrm>
            <a:custGeom>
              <a:avLst/>
              <a:gdLst/>
              <a:ahLst/>
              <a:cxnLst/>
              <a:rect l="l" t="t" r="r" b="b"/>
              <a:pathLst>
                <a:path w="126" h="118" extrusionOk="0">
                  <a:moveTo>
                    <a:pt x="89" y="1"/>
                  </a:moveTo>
                  <a:lnTo>
                    <a:pt x="0" y="84"/>
                  </a:lnTo>
                  <a:cubicBezTo>
                    <a:pt x="6" y="88"/>
                    <a:pt x="9" y="95"/>
                    <a:pt x="15" y="101"/>
                  </a:cubicBezTo>
                  <a:cubicBezTo>
                    <a:pt x="20" y="107"/>
                    <a:pt x="23" y="113"/>
                    <a:pt x="28" y="118"/>
                  </a:cubicBezTo>
                  <a:lnTo>
                    <a:pt x="126" y="45"/>
                  </a:lnTo>
                  <a:cubicBezTo>
                    <a:pt x="119" y="39"/>
                    <a:pt x="113" y="31"/>
                    <a:pt x="108" y="24"/>
                  </a:cubicBezTo>
                  <a:cubicBezTo>
                    <a:pt x="102" y="14"/>
                    <a:pt x="98" y="7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2133825" y="2778950"/>
              <a:ext cx="4250" cy="4250"/>
            </a:xfrm>
            <a:custGeom>
              <a:avLst/>
              <a:gdLst/>
              <a:ahLst/>
              <a:cxnLst/>
              <a:rect l="l" t="t" r="r" b="b"/>
              <a:pathLst>
                <a:path w="170" h="170" extrusionOk="0">
                  <a:moveTo>
                    <a:pt x="98" y="0"/>
                  </a:moveTo>
                  <a:lnTo>
                    <a:pt x="0" y="73"/>
                  </a:lnTo>
                  <a:cubicBezTo>
                    <a:pt x="22" y="104"/>
                    <a:pt x="43" y="136"/>
                    <a:pt x="63" y="169"/>
                  </a:cubicBezTo>
                  <a:lnTo>
                    <a:pt x="169" y="107"/>
                  </a:lnTo>
                  <a:cubicBezTo>
                    <a:pt x="145" y="70"/>
                    <a:pt x="122" y="36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2126925" y="2784125"/>
              <a:ext cx="3750" cy="3475"/>
            </a:xfrm>
            <a:custGeom>
              <a:avLst/>
              <a:gdLst/>
              <a:ahLst/>
              <a:cxnLst/>
              <a:rect l="l" t="t" r="r" b="b"/>
              <a:pathLst>
                <a:path w="150" h="139" extrusionOk="0">
                  <a:moveTo>
                    <a:pt x="99" y="1"/>
                  </a:moveTo>
                  <a:lnTo>
                    <a:pt x="0" y="73"/>
                  </a:lnTo>
                  <a:lnTo>
                    <a:pt x="44" y="139"/>
                  </a:lnTo>
                  <a:lnTo>
                    <a:pt x="149" y="77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2140775" y="2773750"/>
              <a:ext cx="4725" cy="5050"/>
            </a:xfrm>
            <a:custGeom>
              <a:avLst/>
              <a:gdLst/>
              <a:ahLst/>
              <a:cxnLst/>
              <a:rect l="l" t="t" r="r" b="b"/>
              <a:pathLst>
                <a:path w="189" h="202" extrusionOk="0">
                  <a:moveTo>
                    <a:pt x="97" y="1"/>
                  </a:moveTo>
                  <a:lnTo>
                    <a:pt x="0" y="73"/>
                  </a:lnTo>
                  <a:cubicBezTo>
                    <a:pt x="28" y="116"/>
                    <a:pt x="57" y="157"/>
                    <a:pt x="84" y="201"/>
                  </a:cubicBezTo>
                  <a:lnTo>
                    <a:pt x="189" y="139"/>
                  </a:lnTo>
                  <a:cubicBezTo>
                    <a:pt x="159" y="92"/>
                    <a:pt x="130" y="46"/>
                    <a:pt x="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2147675" y="2768575"/>
              <a:ext cx="5250" cy="5800"/>
            </a:xfrm>
            <a:custGeom>
              <a:avLst/>
              <a:gdLst/>
              <a:ahLst/>
              <a:cxnLst/>
              <a:rect l="l" t="t" r="r" b="b"/>
              <a:pathLst>
                <a:path w="210" h="232" extrusionOk="0">
                  <a:moveTo>
                    <a:pt x="98" y="0"/>
                  </a:moveTo>
                  <a:lnTo>
                    <a:pt x="0" y="73"/>
                  </a:lnTo>
                  <a:cubicBezTo>
                    <a:pt x="36" y="125"/>
                    <a:pt x="72" y="178"/>
                    <a:pt x="105" y="232"/>
                  </a:cubicBezTo>
                  <a:lnTo>
                    <a:pt x="210" y="169"/>
                  </a:lnTo>
                  <a:cubicBezTo>
                    <a:pt x="175" y="112"/>
                    <a:pt x="136" y="55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2120025" y="2789325"/>
              <a:ext cx="3175" cy="2700"/>
            </a:xfrm>
            <a:custGeom>
              <a:avLst/>
              <a:gdLst/>
              <a:ahLst/>
              <a:cxnLst/>
              <a:rect l="l" t="t" r="r" b="b"/>
              <a:pathLst>
                <a:path w="127" h="108" extrusionOk="0">
                  <a:moveTo>
                    <a:pt x="97" y="0"/>
                  </a:moveTo>
                  <a:lnTo>
                    <a:pt x="0" y="73"/>
                  </a:lnTo>
                  <a:cubicBezTo>
                    <a:pt x="6" y="84"/>
                    <a:pt x="14" y="97"/>
                    <a:pt x="22" y="107"/>
                  </a:cubicBezTo>
                  <a:lnTo>
                    <a:pt x="127" y="45"/>
                  </a:lnTo>
                  <a:cubicBezTo>
                    <a:pt x="117" y="30"/>
                    <a:pt x="107" y="15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2135450" y="2781625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106" y="0"/>
                  </a:moveTo>
                  <a:lnTo>
                    <a:pt x="0" y="62"/>
                  </a:lnTo>
                  <a:cubicBezTo>
                    <a:pt x="17" y="96"/>
                    <a:pt x="38" y="130"/>
                    <a:pt x="53" y="164"/>
                  </a:cubicBezTo>
                  <a:lnTo>
                    <a:pt x="164" y="114"/>
                  </a:lnTo>
                  <a:cubicBezTo>
                    <a:pt x="148" y="75"/>
                    <a:pt x="126" y="39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2128000" y="2786025"/>
              <a:ext cx="3675" cy="3300"/>
            </a:xfrm>
            <a:custGeom>
              <a:avLst/>
              <a:gdLst/>
              <a:ahLst/>
              <a:cxnLst/>
              <a:rect l="l" t="t" r="r" b="b"/>
              <a:pathLst>
                <a:path w="147" h="132" extrusionOk="0">
                  <a:moveTo>
                    <a:pt x="106" y="1"/>
                  </a:moveTo>
                  <a:lnTo>
                    <a:pt x="1" y="63"/>
                  </a:lnTo>
                  <a:cubicBezTo>
                    <a:pt x="11" y="86"/>
                    <a:pt x="26" y="107"/>
                    <a:pt x="36" y="131"/>
                  </a:cubicBezTo>
                  <a:lnTo>
                    <a:pt x="147" y="80"/>
                  </a:lnTo>
                  <a:cubicBezTo>
                    <a:pt x="134" y="53"/>
                    <a:pt x="119" y="28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2142875" y="2777225"/>
              <a:ext cx="4550" cy="4950"/>
            </a:xfrm>
            <a:custGeom>
              <a:avLst/>
              <a:gdLst/>
              <a:ahLst/>
              <a:cxnLst/>
              <a:rect l="l" t="t" r="r" b="b"/>
              <a:pathLst>
                <a:path w="182" h="198" extrusionOk="0">
                  <a:moveTo>
                    <a:pt x="105" y="1"/>
                  </a:moveTo>
                  <a:lnTo>
                    <a:pt x="0" y="63"/>
                  </a:lnTo>
                  <a:cubicBezTo>
                    <a:pt x="23" y="107"/>
                    <a:pt x="49" y="151"/>
                    <a:pt x="70" y="198"/>
                  </a:cubicBezTo>
                  <a:lnTo>
                    <a:pt x="182" y="147"/>
                  </a:lnTo>
                  <a:cubicBezTo>
                    <a:pt x="160" y="96"/>
                    <a:pt x="131" y="49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2150275" y="2772800"/>
              <a:ext cx="5000" cy="5775"/>
            </a:xfrm>
            <a:custGeom>
              <a:avLst/>
              <a:gdLst/>
              <a:ahLst/>
              <a:cxnLst/>
              <a:rect l="l" t="t" r="r" b="b"/>
              <a:pathLst>
                <a:path w="200" h="231" extrusionOk="0">
                  <a:moveTo>
                    <a:pt x="106" y="0"/>
                  </a:moveTo>
                  <a:lnTo>
                    <a:pt x="1" y="63"/>
                  </a:lnTo>
                  <a:cubicBezTo>
                    <a:pt x="31" y="118"/>
                    <a:pt x="62" y="174"/>
                    <a:pt x="88" y="231"/>
                  </a:cubicBezTo>
                  <a:lnTo>
                    <a:pt x="199" y="180"/>
                  </a:lnTo>
                  <a:cubicBezTo>
                    <a:pt x="172" y="120"/>
                    <a:pt x="139" y="6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2120550" y="2790425"/>
              <a:ext cx="3275" cy="2450"/>
            </a:xfrm>
            <a:custGeom>
              <a:avLst/>
              <a:gdLst/>
              <a:ahLst/>
              <a:cxnLst/>
              <a:rect l="l" t="t" r="r" b="b"/>
              <a:pathLst>
                <a:path w="131" h="98" extrusionOk="0">
                  <a:moveTo>
                    <a:pt x="106" y="1"/>
                  </a:moveTo>
                  <a:lnTo>
                    <a:pt x="1" y="63"/>
                  </a:lnTo>
                  <a:cubicBezTo>
                    <a:pt x="6" y="76"/>
                    <a:pt x="13" y="86"/>
                    <a:pt x="18" y="97"/>
                  </a:cubicBezTo>
                  <a:lnTo>
                    <a:pt x="131" y="48"/>
                  </a:lnTo>
                  <a:cubicBezTo>
                    <a:pt x="124" y="32"/>
                    <a:pt x="114" y="18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2136750" y="2784475"/>
              <a:ext cx="3925" cy="3950"/>
            </a:xfrm>
            <a:custGeom>
              <a:avLst/>
              <a:gdLst/>
              <a:ahLst/>
              <a:cxnLst/>
              <a:rect l="l" t="t" r="r" b="b"/>
              <a:pathLst>
                <a:path w="157" h="158" extrusionOk="0">
                  <a:moveTo>
                    <a:pt x="110" y="0"/>
                  </a:moveTo>
                  <a:lnTo>
                    <a:pt x="0" y="50"/>
                  </a:lnTo>
                  <a:lnTo>
                    <a:pt x="22" y="104"/>
                  </a:lnTo>
                  <a:cubicBezTo>
                    <a:pt x="29" y="122"/>
                    <a:pt x="38" y="138"/>
                    <a:pt x="42" y="158"/>
                  </a:cubicBezTo>
                  <a:lnTo>
                    <a:pt x="157" y="120"/>
                  </a:lnTo>
                  <a:cubicBezTo>
                    <a:pt x="152" y="99"/>
                    <a:pt x="142" y="79"/>
                    <a:pt x="135" y="5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2128875" y="2788000"/>
              <a:ext cx="3650" cy="3125"/>
            </a:xfrm>
            <a:custGeom>
              <a:avLst/>
              <a:gdLst/>
              <a:ahLst/>
              <a:cxnLst/>
              <a:rect l="l" t="t" r="r" b="b"/>
              <a:pathLst>
                <a:path w="146" h="125" extrusionOk="0">
                  <a:moveTo>
                    <a:pt x="113" y="0"/>
                  </a:moveTo>
                  <a:lnTo>
                    <a:pt x="1" y="52"/>
                  </a:lnTo>
                  <a:lnTo>
                    <a:pt x="15" y="89"/>
                  </a:lnTo>
                  <a:cubicBezTo>
                    <a:pt x="21" y="100"/>
                    <a:pt x="26" y="111"/>
                    <a:pt x="30" y="125"/>
                  </a:cubicBezTo>
                  <a:lnTo>
                    <a:pt x="145" y="85"/>
                  </a:lnTo>
                  <a:cubicBezTo>
                    <a:pt x="141" y="70"/>
                    <a:pt x="135" y="57"/>
                    <a:pt x="130" y="43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2144575" y="2780900"/>
              <a:ext cx="4300" cy="4825"/>
            </a:xfrm>
            <a:custGeom>
              <a:avLst/>
              <a:gdLst/>
              <a:ahLst/>
              <a:cxnLst/>
              <a:rect l="l" t="t" r="r" b="b"/>
              <a:pathLst>
                <a:path w="172" h="193" extrusionOk="0">
                  <a:moveTo>
                    <a:pt x="113" y="0"/>
                  </a:moveTo>
                  <a:lnTo>
                    <a:pt x="1" y="51"/>
                  </a:lnTo>
                  <a:lnTo>
                    <a:pt x="30" y="120"/>
                  </a:lnTo>
                  <a:cubicBezTo>
                    <a:pt x="41" y="144"/>
                    <a:pt x="50" y="167"/>
                    <a:pt x="57" y="192"/>
                  </a:cubicBezTo>
                  <a:lnTo>
                    <a:pt x="172" y="154"/>
                  </a:lnTo>
                  <a:cubicBezTo>
                    <a:pt x="165" y="128"/>
                    <a:pt x="154" y="102"/>
                    <a:pt x="144" y="77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2152475" y="2777275"/>
              <a:ext cx="4600" cy="5725"/>
            </a:xfrm>
            <a:custGeom>
              <a:avLst/>
              <a:gdLst/>
              <a:ahLst/>
              <a:cxnLst/>
              <a:rect l="l" t="t" r="r" b="b"/>
              <a:pathLst>
                <a:path w="184" h="229" extrusionOk="0">
                  <a:moveTo>
                    <a:pt x="111" y="1"/>
                  </a:moveTo>
                  <a:lnTo>
                    <a:pt x="0" y="52"/>
                  </a:lnTo>
                  <a:lnTo>
                    <a:pt x="36" y="139"/>
                  </a:lnTo>
                  <a:cubicBezTo>
                    <a:pt x="48" y="169"/>
                    <a:pt x="61" y="198"/>
                    <a:pt x="69" y="228"/>
                  </a:cubicBezTo>
                  <a:lnTo>
                    <a:pt x="184" y="190"/>
                  </a:lnTo>
                  <a:cubicBezTo>
                    <a:pt x="175" y="159"/>
                    <a:pt x="162" y="127"/>
                    <a:pt x="150" y="94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2121000" y="2791600"/>
              <a:ext cx="3325" cy="2250"/>
            </a:xfrm>
            <a:custGeom>
              <a:avLst/>
              <a:gdLst/>
              <a:ahLst/>
              <a:cxnLst/>
              <a:rect l="l" t="t" r="r" b="b"/>
              <a:pathLst>
                <a:path w="133" h="90" extrusionOk="0">
                  <a:moveTo>
                    <a:pt x="113" y="1"/>
                  </a:moveTo>
                  <a:lnTo>
                    <a:pt x="0" y="50"/>
                  </a:lnTo>
                  <a:lnTo>
                    <a:pt x="9" y="70"/>
                  </a:lnTo>
                  <a:cubicBezTo>
                    <a:pt x="11" y="76"/>
                    <a:pt x="15" y="82"/>
                    <a:pt x="16" y="90"/>
                  </a:cubicBezTo>
                  <a:lnTo>
                    <a:pt x="132" y="50"/>
                  </a:lnTo>
                  <a:cubicBezTo>
                    <a:pt x="130" y="42"/>
                    <a:pt x="125" y="33"/>
                    <a:pt x="123" y="24"/>
                  </a:cubicBezTo>
                  <a:cubicBezTo>
                    <a:pt x="119" y="17"/>
                    <a:pt x="115" y="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2137800" y="2787400"/>
              <a:ext cx="3800" cy="3775"/>
            </a:xfrm>
            <a:custGeom>
              <a:avLst/>
              <a:gdLst/>
              <a:ahLst/>
              <a:cxnLst/>
              <a:rect l="l" t="t" r="r" b="b"/>
              <a:pathLst>
                <a:path w="152" h="151" extrusionOk="0">
                  <a:moveTo>
                    <a:pt x="117" y="1"/>
                  </a:moveTo>
                  <a:lnTo>
                    <a:pt x="1" y="40"/>
                  </a:lnTo>
                  <a:cubicBezTo>
                    <a:pt x="11" y="77"/>
                    <a:pt x="26" y="113"/>
                    <a:pt x="32" y="151"/>
                  </a:cubicBezTo>
                  <a:lnTo>
                    <a:pt x="151" y="124"/>
                  </a:lnTo>
                  <a:cubicBezTo>
                    <a:pt x="145" y="83"/>
                    <a:pt x="129" y="42"/>
                    <a:pt x="1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2129600" y="2790125"/>
              <a:ext cx="3500" cy="2950"/>
            </a:xfrm>
            <a:custGeom>
              <a:avLst/>
              <a:gdLst/>
              <a:ahLst/>
              <a:cxnLst/>
              <a:rect l="l" t="t" r="r" b="b"/>
              <a:pathLst>
                <a:path w="140" h="118" extrusionOk="0">
                  <a:moveTo>
                    <a:pt x="116" y="0"/>
                  </a:moveTo>
                  <a:lnTo>
                    <a:pt x="1" y="40"/>
                  </a:lnTo>
                  <a:cubicBezTo>
                    <a:pt x="7" y="66"/>
                    <a:pt x="18" y="90"/>
                    <a:pt x="22" y="118"/>
                  </a:cubicBezTo>
                  <a:lnTo>
                    <a:pt x="140" y="90"/>
                  </a:lnTo>
                  <a:cubicBezTo>
                    <a:pt x="135" y="60"/>
                    <a:pt x="123" y="31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2146000" y="2784725"/>
              <a:ext cx="3975" cy="4600"/>
            </a:xfrm>
            <a:custGeom>
              <a:avLst/>
              <a:gdLst/>
              <a:ahLst/>
              <a:cxnLst/>
              <a:rect l="l" t="t" r="r" b="b"/>
              <a:pathLst>
                <a:path w="159" h="184" extrusionOk="0">
                  <a:moveTo>
                    <a:pt x="116" y="1"/>
                  </a:moveTo>
                  <a:lnTo>
                    <a:pt x="1" y="39"/>
                  </a:lnTo>
                  <a:cubicBezTo>
                    <a:pt x="14" y="87"/>
                    <a:pt x="31" y="133"/>
                    <a:pt x="40" y="183"/>
                  </a:cubicBezTo>
                  <a:lnTo>
                    <a:pt x="158" y="156"/>
                  </a:lnTo>
                  <a:cubicBezTo>
                    <a:pt x="150" y="104"/>
                    <a:pt x="131" y="53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2154200" y="2781975"/>
              <a:ext cx="4200" cy="5450"/>
            </a:xfrm>
            <a:custGeom>
              <a:avLst/>
              <a:gdLst/>
              <a:ahLst/>
              <a:cxnLst/>
              <a:rect l="l" t="t" r="r" b="b"/>
              <a:pathLst>
                <a:path w="168" h="218" extrusionOk="0">
                  <a:moveTo>
                    <a:pt x="116" y="1"/>
                  </a:moveTo>
                  <a:lnTo>
                    <a:pt x="1" y="40"/>
                  </a:lnTo>
                  <a:cubicBezTo>
                    <a:pt x="18" y="98"/>
                    <a:pt x="39" y="158"/>
                    <a:pt x="49" y="218"/>
                  </a:cubicBezTo>
                  <a:lnTo>
                    <a:pt x="168" y="191"/>
                  </a:lnTo>
                  <a:lnTo>
                    <a:pt x="157" y="144"/>
                  </a:lnTo>
                  <a:cubicBezTo>
                    <a:pt x="154" y="128"/>
                    <a:pt x="149" y="113"/>
                    <a:pt x="145" y="96"/>
                  </a:cubicBezTo>
                  <a:cubicBezTo>
                    <a:pt x="135" y="65"/>
                    <a:pt x="125" y="33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2121400" y="2792900"/>
              <a:ext cx="3325" cy="2125"/>
            </a:xfrm>
            <a:custGeom>
              <a:avLst/>
              <a:gdLst/>
              <a:ahLst/>
              <a:cxnLst/>
              <a:rect l="l" t="t" r="r" b="b"/>
              <a:pathLst>
                <a:path w="133" h="85" extrusionOk="0">
                  <a:moveTo>
                    <a:pt x="116" y="1"/>
                  </a:moveTo>
                  <a:lnTo>
                    <a:pt x="0" y="39"/>
                  </a:lnTo>
                  <a:cubicBezTo>
                    <a:pt x="1" y="47"/>
                    <a:pt x="4" y="53"/>
                    <a:pt x="7" y="61"/>
                  </a:cubicBezTo>
                  <a:cubicBezTo>
                    <a:pt x="8" y="65"/>
                    <a:pt x="9" y="68"/>
                    <a:pt x="10" y="71"/>
                  </a:cubicBezTo>
                  <a:lnTo>
                    <a:pt x="14" y="85"/>
                  </a:lnTo>
                  <a:lnTo>
                    <a:pt x="133" y="57"/>
                  </a:lnTo>
                  <a:lnTo>
                    <a:pt x="130" y="42"/>
                  </a:lnTo>
                  <a:cubicBezTo>
                    <a:pt x="129" y="37"/>
                    <a:pt x="128" y="33"/>
                    <a:pt x="126" y="27"/>
                  </a:cubicBezTo>
                  <a:cubicBezTo>
                    <a:pt x="121" y="18"/>
                    <a:pt x="118" y="9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2138550" y="27905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8" y="0"/>
                  </a:moveTo>
                  <a:lnTo>
                    <a:pt x="1" y="26"/>
                  </a:lnTo>
                  <a:lnTo>
                    <a:pt x="12" y="83"/>
                  </a:lnTo>
                  <a:cubicBezTo>
                    <a:pt x="18" y="102"/>
                    <a:pt x="18" y="122"/>
                    <a:pt x="20" y="140"/>
                  </a:cubicBezTo>
                  <a:lnTo>
                    <a:pt x="141" y="125"/>
                  </a:lnTo>
                  <a:cubicBezTo>
                    <a:pt x="138" y="104"/>
                    <a:pt x="137" y="83"/>
                    <a:pt x="132" y="62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2130125" y="2792400"/>
              <a:ext cx="3425" cy="2775"/>
            </a:xfrm>
            <a:custGeom>
              <a:avLst/>
              <a:gdLst/>
              <a:ahLst/>
              <a:cxnLst/>
              <a:rect l="l" t="t" r="r" b="b"/>
              <a:pathLst>
                <a:path w="137" h="111" extrusionOk="0">
                  <a:moveTo>
                    <a:pt x="119" y="1"/>
                  </a:moveTo>
                  <a:lnTo>
                    <a:pt x="1" y="28"/>
                  </a:lnTo>
                  <a:lnTo>
                    <a:pt x="9" y="68"/>
                  </a:lnTo>
                  <a:cubicBezTo>
                    <a:pt x="13" y="81"/>
                    <a:pt x="13" y="96"/>
                    <a:pt x="15" y="111"/>
                  </a:cubicBezTo>
                  <a:lnTo>
                    <a:pt x="137" y="95"/>
                  </a:lnTo>
                  <a:cubicBezTo>
                    <a:pt x="134" y="80"/>
                    <a:pt x="134" y="63"/>
                    <a:pt x="130" y="47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6" name="Google Shape;496;p37"/>
            <p:cNvSpPr/>
            <p:nvPr/>
          </p:nvSpPr>
          <p:spPr>
            <a:xfrm>
              <a:off x="2147000" y="2788650"/>
              <a:ext cx="3675" cy="4300"/>
            </a:xfrm>
            <a:custGeom>
              <a:avLst/>
              <a:gdLst/>
              <a:ahLst/>
              <a:cxnLst/>
              <a:rect l="l" t="t" r="r" b="b"/>
              <a:pathLst>
                <a:path w="147" h="172" extrusionOk="0">
                  <a:moveTo>
                    <a:pt x="119" y="0"/>
                  </a:moveTo>
                  <a:lnTo>
                    <a:pt x="0" y="27"/>
                  </a:lnTo>
                  <a:lnTo>
                    <a:pt x="16" y="100"/>
                  </a:lnTo>
                  <a:cubicBezTo>
                    <a:pt x="21" y="124"/>
                    <a:pt x="22" y="147"/>
                    <a:pt x="26" y="172"/>
                  </a:cubicBezTo>
                  <a:lnTo>
                    <a:pt x="146" y="156"/>
                  </a:lnTo>
                  <a:cubicBezTo>
                    <a:pt x="142" y="130"/>
                    <a:pt x="141" y="104"/>
                    <a:pt x="135" y="78"/>
                  </a:cubicBezTo>
                  <a:lnTo>
                    <a:pt x="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2155425" y="2786725"/>
              <a:ext cx="3800" cy="5075"/>
            </a:xfrm>
            <a:custGeom>
              <a:avLst/>
              <a:gdLst/>
              <a:ahLst/>
              <a:cxnLst/>
              <a:rect l="l" t="t" r="r" b="b"/>
              <a:pathLst>
                <a:path w="152" h="203" extrusionOk="0">
                  <a:moveTo>
                    <a:pt x="120" y="1"/>
                  </a:moveTo>
                  <a:lnTo>
                    <a:pt x="0" y="28"/>
                  </a:lnTo>
                  <a:lnTo>
                    <a:pt x="18" y="116"/>
                  </a:lnTo>
                  <a:cubicBezTo>
                    <a:pt x="24" y="146"/>
                    <a:pt x="26" y="175"/>
                    <a:pt x="31" y="203"/>
                  </a:cubicBezTo>
                  <a:lnTo>
                    <a:pt x="152" y="187"/>
                  </a:lnTo>
                  <a:cubicBezTo>
                    <a:pt x="148" y="156"/>
                    <a:pt x="146" y="126"/>
                    <a:pt x="138" y="95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2121700" y="2794275"/>
              <a:ext cx="3275" cy="2025"/>
            </a:xfrm>
            <a:custGeom>
              <a:avLst/>
              <a:gdLst/>
              <a:ahLst/>
              <a:cxnLst/>
              <a:rect l="l" t="t" r="r" b="b"/>
              <a:pathLst>
                <a:path w="131" h="81" extrusionOk="0">
                  <a:moveTo>
                    <a:pt x="120" y="0"/>
                  </a:moveTo>
                  <a:lnTo>
                    <a:pt x="1" y="29"/>
                  </a:lnTo>
                  <a:cubicBezTo>
                    <a:pt x="2" y="36"/>
                    <a:pt x="4" y="45"/>
                    <a:pt x="6" y="52"/>
                  </a:cubicBezTo>
                  <a:cubicBezTo>
                    <a:pt x="8" y="61"/>
                    <a:pt x="8" y="71"/>
                    <a:pt x="9" y="80"/>
                  </a:cubicBezTo>
                  <a:lnTo>
                    <a:pt x="130" y="65"/>
                  </a:lnTo>
                  <a:cubicBezTo>
                    <a:pt x="128" y="54"/>
                    <a:pt x="128" y="41"/>
                    <a:pt x="126" y="32"/>
                  </a:cubicBezTo>
                  <a:cubicBezTo>
                    <a:pt x="123" y="21"/>
                    <a:pt x="122" y="11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2139075" y="2793625"/>
              <a:ext cx="3325" cy="3350"/>
            </a:xfrm>
            <a:custGeom>
              <a:avLst/>
              <a:gdLst/>
              <a:ahLst/>
              <a:cxnLst/>
              <a:rect l="l" t="t" r="r" b="b"/>
              <a:pathLst>
                <a:path w="133" h="134" extrusionOk="0">
                  <a:moveTo>
                    <a:pt x="121" y="1"/>
                  </a:moveTo>
                  <a:lnTo>
                    <a:pt x="1" y="16"/>
                  </a:lnTo>
                  <a:lnTo>
                    <a:pt x="8" y="75"/>
                  </a:lnTo>
                  <a:cubicBezTo>
                    <a:pt x="9" y="94"/>
                    <a:pt x="11" y="114"/>
                    <a:pt x="11" y="133"/>
                  </a:cubicBezTo>
                  <a:lnTo>
                    <a:pt x="132" y="127"/>
                  </a:lnTo>
                  <a:cubicBezTo>
                    <a:pt x="131" y="105"/>
                    <a:pt x="131" y="86"/>
                    <a:pt x="128" y="63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0" name="Google Shape;500;p37"/>
            <p:cNvSpPr/>
            <p:nvPr/>
          </p:nvSpPr>
          <p:spPr>
            <a:xfrm>
              <a:off x="2130475" y="2794775"/>
              <a:ext cx="3250" cy="2600"/>
            </a:xfrm>
            <a:custGeom>
              <a:avLst/>
              <a:gdLst/>
              <a:ahLst/>
              <a:cxnLst/>
              <a:rect l="l" t="t" r="r" b="b"/>
              <a:pathLst>
                <a:path w="130" h="104" extrusionOk="0">
                  <a:moveTo>
                    <a:pt x="123" y="0"/>
                  </a:moveTo>
                  <a:lnTo>
                    <a:pt x="0" y="16"/>
                  </a:lnTo>
                  <a:lnTo>
                    <a:pt x="7" y="58"/>
                  </a:lnTo>
                  <a:lnTo>
                    <a:pt x="8" y="104"/>
                  </a:lnTo>
                  <a:lnTo>
                    <a:pt x="130" y="98"/>
                  </a:lnTo>
                  <a:lnTo>
                    <a:pt x="128" y="48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2147650" y="2792500"/>
              <a:ext cx="3325" cy="4050"/>
            </a:xfrm>
            <a:custGeom>
              <a:avLst/>
              <a:gdLst/>
              <a:ahLst/>
              <a:cxnLst/>
              <a:rect l="l" t="t" r="r" b="b"/>
              <a:pathLst>
                <a:path w="133" h="162" extrusionOk="0">
                  <a:moveTo>
                    <a:pt x="120" y="1"/>
                  </a:moveTo>
                  <a:lnTo>
                    <a:pt x="0" y="17"/>
                  </a:lnTo>
                  <a:lnTo>
                    <a:pt x="8" y="89"/>
                  </a:lnTo>
                  <a:cubicBezTo>
                    <a:pt x="10" y="113"/>
                    <a:pt x="10" y="137"/>
                    <a:pt x="11" y="162"/>
                  </a:cubicBezTo>
                  <a:lnTo>
                    <a:pt x="133" y="154"/>
                  </a:lnTo>
                  <a:cubicBezTo>
                    <a:pt x="132" y="129"/>
                    <a:pt x="131" y="105"/>
                    <a:pt x="130" y="79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2156175" y="2791400"/>
              <a:ext cx="3450" cy="4725"/>
            </a:xfrm>
            <a:custGeom>
              <a:avLst/>
              <a:gdLst/>
              <a:ahLst/>
              <a:cxnLst/>
              <a:rect l="l" t="t" r="r" b="b"/>
              <a:pathLst>
                <a:path w="138" h="189" extrusionOk="0">
                  <a:moveTo>
                    <a:pt x="122" y="0"/>
                  </a:moveTo>
                  <a:lnTo>
                    <a:pt x="0" y="16"/>
                  </a:lnTo>
                  <a:lnTo>
                    <a:pt x="11" y="103"/>
                  </a:lnTo>
                  <a:lnTo>
                    <a:pt x="15" y="188"/>
                  </a:lnTo>
                  <a:lnTo>
                    <a:pt x="137" y="182"/>
                  </a:lnTo>
                  <a:cubicBezTo>
                    <a:pt x="136" y="152"/>
                    <a:pt x="134" y="123"/>
                    <a:pt x="132" y="93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2121950" y="2795875"/>
              <a:ext cx="3200" cy="1925"/>
            </a:xfrm>
            <a:custGeom>
              <a:avLst/>
              <a:gdLst/>
              <a:ahLst/>
              <a:cxnLst/>
              <a:rect l="l" t="t" r="r" b="b"/>
              <a:pathLst>
                <a:path w="128" h="77" extrusionOk="0">
                  <a:moveTo>
                    <a:pt x="121" y="1"/>
                  </a:moveTo>
                  <a:lnTo>
                    <a:pt x="1" y="16"/>
                  </a:lnTo>
                  <a:cubicBezTo>
                    <a:pt x="2" y="25"/>
                    <a:pt x="3" y="35"/>
                    <a:pt x="4" y="44"/>
                  </a:cubicBezTo>
                  <a:lnTo>
                    <a:pt x="6" y="77"/>
                  </a:lnTo>
                  <a:lnTo>
                    <a:pt x="127" y="70"/>
                  </a:lnTo>
                  <a:lnTo>
                    <a:pt x="126" y="34"/>
                  </a:lnTo>
                  <a:cubicBezTo>
                    <a:pt x="123" y="23"/>
                    <a:pt x="122" y="12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2139275" y="2796800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123" y="0"/>
                  </a:moveTo>
                  <a:lnTo>
                    <a:pt x="1" y="6"/>
                  </a:lnTo>
                  <a:cubicBezTo>
                    <a:pt x="3" y="26"/>
                    <a:pt x="4" y="45"/>
                    <a:pt x="4" y="64"/>
                  </a:cubicBezTo>
                  <a:lnTo>
                    <a:pt x="3" y="123"/>
                  </a:lnTo>
                  <a:lnTo>
                    <a:pt x="124" y="126"/>
                  </a:lnTo>
                  <a:lnTo>
                    <a:pt x="125" y="63"/>
                  </a:lnTo>
                  <a:cubicBezTo>
                    <a:pt x="125" y="43"/>
                    <a:pt x="124" y="22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2130675" y="2797175"/>
              <a:ext cx="3125" cy="2575"/>
            </a:xfrm>
            <a:custGeom>
              <a:avLst/>
              <a:gdLst/>
              <a:ahLst/>
              <a:cxnLst/>
              <a:rect l="l" t="t" r="r" b="b"/>
              <a:pathLst>
                <a:path w="125" h="103" extrusionOk="0">
                  <a:moveTo>
                    <a:pt x="122" y="1"/>
                  </a:moveTo>
                  <a:lnTo>
                    <a:pt x="0" y="8"/>
                  </a:lnTo>
                  <a:cubicBezTo>
                    <a:pt x="0" y="24"/>
                    <a:pt x="3" y="38"/>
                    <a:pt x="3" y="54"/>
                  </a:cubicBezTo>
                  <a:lnTo>
                    <a:pt x="2" y="100"/>
                  </a:lnTo>
                  <a:lnTo>
                    <a:pt x="124" y="102"/>
                  </a:lnTo>
                  <a:lnTo>
                    <a:pt x="125" y="51"/>
                  </a:lnTo>
                  <a:cubicBezTo>
                    <a:pt x="125" y="34"/>
                    <a:pt x="124" y="17"/>
                    <a:pt x="1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6" name="Google Shape;506;p37"/>
            <p:cNvSpPr/>
            <p:nvPr/>
          </p:nvSpPr>
          <p:spPr>
            <a:xfrm>
              <a:off x="2147950" y="2796350"/>
              <a:ext cx="3150" cy="3775"/>
            </a:xfrm>
            <a:custGeom>
              <a:avLst/>
              <a:gdLst/>
              <a:ahLst/>
              <a:cxnLst/>
              <a:rect l="l" t="t" r="r" b="b"/>
              <a:pathLst>
                <a:path w="126" h="151" extrusionOk="0">
                  <a:moveTo>
                    <a:pt x="123" y="0"/>
                  </a:moveTo>
                  <a:lnTo>
                    <a:pt x="1" y="8"/>
                  </a:lnTo>
                  <a:cubicBezTo>
                    <a:pt x="2" y="31"/>
                    <a:pt x="4" y="55"/>
                    <a:pt x="4" y="78"/>
                  </a:cubicBezTo>
                  <a:lnTo>
                    <a:pt x="2" y="149"/>
                  </a:lnTo>
                  <a:lnTo>
                    <a:pt x="124" y="151"/>
                  </a:lnTo>
                  <a:lnTo>
                    <a:pt x="125" y="77"/>
                  </a:lnTo>
                  <a:cubicBezTo>
                    <a:pt x="125" y="52"/>
                    <a:pt x="123" y="26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2156525" y="2795925"/>
              <a:ext cx="3200" cy="44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123" y="1"/>
                  </a:moveTo>
                  <a:lnTo>
                    <a:pt x="1" y="7"/>
                  </a:lnTo>
                  <a:cubicBezTo>
                    <a:pt x="3" y="36"/>
                    <a:pt x="4" y="64"/>
                    <a:pt x="5" y="91"/>
                  </a:cubicBezTo>
                  <a:lnTo>
                    <a:pt x="4" y="172"/>
                  </a:lnTo>
                  <a:lnTo>
                    <a:pt x="125" y="175"/>
                  </a:lnTo>
                  <a:lnTo>
                    <a:pt x="128" y="89"/>
                  </a:lnTo>
                  <a:cubicBezTo>
                    <a:pt x="128" y="61"/>
                    <a:pt x="124" y="29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2122025" y="2797625"/>
              <a:ext cx="3150" cy="1975"/>
            </a:xfrm>
            <a:custGeom>
              <a:avLst/>
              <a:gdLst/>
              <a:ahLst/>
              <a:cxnLst/>
              <a:rect l="l" t="t" r="r" b="b"/>
              <a:pathLst>
                <a:path w="126" h="79" extrusionOk="0">
                  <a:moveTo>
                    <a:pt x="123" y="0"/>
                  </a:moveTo>
                  <a:lnTo>
                    <a:pt x="1" y="7"/>
                  </a:lnTo>
                  <a:cubicBezTo>
                    <a:pt x="1" y="17"/>
                    <a:pt x="2" y="27"/>
                    <a:pt x="2" y="40"/>
                  </a:cubicBezTo>
                  <a:lnTo>
                    <a:pt x="1" y="76"/>
                  </a:lnTo>
                  <a:lnTo>
                    <a:pt x="123" y="78"/>
                  </a:lnTo>
                  <a:lnTo>
                    <a:pt x="124" y="38"/>
                  </a:lnTo>
                  <a:cubicBezTo>
                    <a:pt x="125" y="25"/>
                    <a:pt x="124" y="14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2139200" y="2799850"/>
              <a:ext cx="3225" cy="3250"/>
            </a:xfrm>
            <a:custGeom>
              <a:avLst/>
              <a:gdLst/>
              <a:ahLst/>
              <a:cxnLst/>
              <a:rect l="l" t="t" r="r" b="b"/>
              <a:pathLst>
                <a:path w="129" h="130" extrusionOk="0">
                  <a:moveTo>
                    <a:pt x="7" y="1"/>
                  </a:moveTo>
                  <a:cubicBezTo>
                    <a:pt x="7" y="40"/>
                    <a:pt x="3" y="78"/>
                    <a:pt x="1" y="119"/>
                  </a:cubicBezTo>
                  <a:lnTo>
                    <a:pt x="122" y="129"/>
                  </a:lnTo>
                  <a:cubicBezTo>
                    <a:pt x="125" y="88"/>
                    <a:pt x="128" y="46"/>
                    <a:pt x="128" y="5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2130575" y="2799675"/>
              <a:ext cx="3225" cy="2675"/>
            </a:xfrm>
            <a:custGeom>
              <a:avLst/>
              <a:gdLst/>
              <a:ahLst/>
              <a:cxnLst/>
              <a:rect l="l" t="t" r="r" b="b"/>
              <a:pathLst>
                <a:path w="129" h="107" extrusionOk="0">
                  <a:moveTo>
                    <a:pt x="6" y="0"/>
                  </a:moveTo>
                  <a:cubicBezTo>
                    <a:pt x="6" y="31"/>
                    <a:pt x="3" y="64"/>
                    <a:pt x="0" y="96"/>
                  </a:cubicBezTo>
                  <a:lnTo>
                    <a:pt x="123" y="106"/>
                  </a:lnTo>
                  <a:cubicBezTo>
                    <a:pt x="125" y="72"/>
                    <a:pt x="129" y="37"/>
                    <a:pt x="128" y="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2147800" y="2800050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8" y="1"/>
                  </a:moveTo>
                  <a:cubicBezTo>
                    <a:pt x="8" y="48"/>
                    <a:pt x="4" y="93"/>
                    <a:pt x="0" y="140"/>
                  </a:cubicBezTo>
                  <a:lnTo>
                    <a:pt x="122" y="150"/>
                  </a:lnTo>
                  <a:cubicBezTo>
                    <a:pt x="126" y="102"/>
                    <a:pt x="130" y="54"/>
                    <a:pt x="130" y="3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2156400" y="2800250"/>
              <a:ext cx="3325" cy="4275"/>
            </a:xfrm>
            <a:custGeom>
              <a:avLst/>
              <a:gdLst/>
              <a:ahLst/>
              <a:cxnLst/>
              <a:rect l="l" t="t" r="r" b="b"/>
              <a:pathLst>
                <a:path w="133" h="171" extrusionOk="0">
                  <a:moveTo>
                    <a:pt x="10" y="0"/>
                  </a:moveTo>
                  <a:cubicBezTo>
                    <a:pt x="9" y="55"/>
                    <a:pt x="5" y="107"/>
                    <a:pt x="1" y="160"/>
                  </a:cubicBezTo>
                  <a:lnTo>
                    <a:pt x="123" y="170"/>
                  </a:lnTo>
                  <a:cubicBezTo>
                    <a:pt x="127" y="116"/>
                    <a:pt x="133" y="61"/>
                    <a:pt x="133" y="3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2121975" y="2799525"/>
              <a:ext cx="3200" cy="2150"/>
            </a:xfrm>
            <a:custGeom>
              <a:avLst/>
              <a:gdLst/>
              <a:ahLst/>
              <a:cxnLst/>
              <a:rect l="l" t="t" r="r" b="b"/>
              <a:pathLst>
                <a:path w="128" h="86" extrusionOk="0">
                  <a:moveTo>
                    <a:pt x="5" y="0"/>
                  </a:moveTo>
                  <a:lnTo>
                    <a:pt x="5" y="0"/>
                  </a:lnTo>
                  <a:cubicBezTo>
                    <a:pt x="6" y="23"/>
                    <a:pt x="2" y="49"/>
                    <a:pt x="1" y="75"/>
                  </a:cubicBezTo>
                  <a:lnTo>
                    <a:pt x="122" y="85"/>
                  </a:lnTo>
                  <a:cubicBezTo>
                    <a:pt x="124" y="57"/>
                    <a:pt x="127" y="27"/>
                    <a:pt x="126" y="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2138875" y="2802800"/>
              <a:ext cx="3375" cy="3400"/>
            </a:xfrm>
            <a:custGeom>
              <a:avLst/>
              <a:gdLst/>
              <a:ahLst/>
              <a:cxnLst/>
              <a:rect l="l" t="t" r="r" b="b"/>
              <a:pathLst>
                <a:path w="135" h="136" extrusionOk="0">
                  <a:moveTo>
                    <a:pt x="14" y="1"/>
                  </a:moveTo>
                  <a:cubicBezTo>
                    <a:pt x="11" y="40"/>
                    <a:pt x="6" y="79"/>
                    <a:pt x="0" y="119"/>
                  </a:cubicBezTo>
                  <a:lnTo>
                    <a:pt x="121" y="136"/>
                  </a:lnTo>
                  <a:cubicBezTo>
                    <a:pt x="126" y="94"/>
                    <a:pt x="133" y="54"/>
                    <a:pt x="134" y="11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2130300" y="2802100"/>
              <a:ext cx="3350" cy="2950"/>
            </a:xfrm>
            <a:custGeom>
              <a:avLst/>
              <a:gdLst/>
              <a:ahLst/>
              <a:cxnLst/>
              <a:rect l="l" t="t" r="r" b="b"/>
              <a:pathLst>
                <a:path w="134" h="118" extrusionOk="0">
                  <a:moveTo>
                    <a:pt x="11" y="1"/>
                  </a:moveTo>
                  <a:cubicBezTo>
                    <a:pt x="10" y="33"/>
                    <a:pt x="4" y="66"/>
                    <a:pt x="1" y="100"/>
                  </a:cubicBezTo>
                  <a:lnTo>
                    <a:pt x="121" y="117"/>
                  </a:lnTo>
                  <a:cubicBezTo>
                    <a:pt x="125" y="82"/>
                    <a:pt x="132" y="45"/>
                    <a:pt x="134" y="11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2147425" y="2803525"/>
              <a:ext cx="3425" cy="3825"/>
            </a:xfrm>
            <a:custGeom>
              <a:avLst/>
              <a:gdLst/>
              <a:ahLst/>
              <a:cxnLst/>
              <a:rect l="l" t="t" r="r" b="b"/>
              <a:pathLst>
                <a:path w="137" h="153" extrusionOk="0">
                  <a:moveTo>
                    <a:pt x="15" y="1"/>
                  </a:moveTo>
                  <a:cubicBezTo>
                    <a:pt x="12" y="46"/>
                    <a:pt x="6" y="90"/>
                    <a:pt x="1" y="136"/>
                  </a:cubicBezTo>
                  <a:lnTo>
                    <a:pt x="121" y="152"/>
                  </a:lnTo>
                  <a:cubicBezTo>
                    <a:pt x="126" y="106"/>
                    <a:pt x="135" y="59"/>
                    <a:pt x="137" y="11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2156000" y="2804225"/>
              <a:ext cx="3500" cy="4300"/>
            </a:xfrm>
            <a:custGeom>
              <a:avLst/>
              <a:gdLst/>
              <a:ahLst/>
              <a:cxnLst/>
              <a:rect l="l" t="t" r="r" b="b"/>
              <a:pathLst>
                <a:path w="140" h="172" extrusionOk="0">
                  <a:moveTo>
                    <a:pt x="17" y="1"/>
                  </a:moveTo>
                  <a:cubicBezTo>
                    <a:pt x="14" y="54"/>
                    <a:pt x="5" y="104"/>
                    <a:pt x="0" y="154"/>
                  </a:cubicBezTo>
                  <a:lnTo>
                    <a:pt x="120" y="171"/>
                  </a:lnTo>
                  <a:cubicBezTo>
                    <a:pt x="128" y="118"/>
                    <a:pt x="135" y="67"/>
                    <a:pt x="139" y="11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2121750" y="2801350"/>
              <a:ext cx="3300" cy="2500"/>
            </a:xfrm>
            <a:custGeom>
              <a:avLst/>
              <a:gdLst/>
              <a:ahLst/>
              <a:cxnLst/>
              <a:rect l="l" t="t" r="r" b="b"/>
              <a:pathLst>
                <a:path w="132" h="100" extrusionOk="0">
                  <a:moveTo>
                    <a:pt x="10" y="1"/>
                  </a:moveTo>
                  <a:cubicBezTo>
                    <a:pt x="9" y="26"/>
                    <a:pt x="4" y="55"/>
                    <a:pt x="1" y="83"/>
                  </a:cubicBezTo>
                  <a:lnTo>
                    <a:pt x="121" y="99"/>
                  </a:lnTo>
                  <a:cubicBezTo>
                    <a:pt x="125" y="69"/>
                    <a:pt x="130" y="39"/>
                    <a:pt x="131" y="1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2138425" y="28057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8" y="0"/>
                  </a:moveTo>
                  <a:cubicBezTo>
                    <a:pt x="14" y="38"/>
                    <a:pt x="6" y="78"/>
                    <a:pt x="1" y="116"/>
                  </a:cubicBezTo>
                  <a:lnTo>
                    <a:pt x="119" y="138"/>
                  </a:lnTo>
                  <a:cubicBezTo>
                    <a:pt x="126" y="97"/>
                    <a:pt x="135" y="57"/>
                    <a:pt x="139" y="16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2129900" y="2804575"/>
              <a:ext cx="3425" cy="3100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17" y="0"/>
                  </a:moveTo>
                  <a:cubicBezTo>
                    <a:pt x="15" y="34"/>
                    <a:pt x="7" y="69"/>
                    <a:pt x="0" y="102"/>
                  </a:cubicBezTo>
                  <a:lnTo>
                    <a:pt x="120" y="124"/>
                  </a:lnTo>
                  <a:cubicBezTo>
                    <a:pt x="125" y="88"/>
                    <a:pt x="132" y="51"/>
                    <a:pt x="136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2146925" y="2806900"/>
              <a:ext cx="3550" cy="3875"/>
            </a:xfrm>
            <a:custGeom>
              <a:avLst/>
              <a:gdLst/>
              <a:ahLst/>
              <a:cxnLst/>
              <a:rect l="l" t="t" r="r" b="b"/>
              <a:pathLst>
                <a:path w="142" h="155" extrusionOk="0">
                  <a:moveTo>
                    <a:pt x="21" y="1"/>
                  </a:moveTo>
                  <a:cubicBezTo>
                    <a:pt x="16" y="45"/>
                    <a:pt x="6" y="89"/>
                    <a:pt x="0" y="133"/>
                  </a:cubicBezTo>
                  <a:lnTo>
                    <a:pt x="119" y="154"/>
                  </a:lnTo>
                  <a:cubicBezTo>
                    <a:pt x="128" y="110"/>
                    <a:pt x="136" y="64"/>
                    <a:pt x="141" y="17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2155425" y="2808075"/>
              <a:ext cx="3600" cy="4250"/>
            </a:xfrm>
            <a:custGeom>
              <a:avLst/>
              <a:gdLst/>
              <a:ahLst/>
              <a:cxnLst/>
              <a:rect l="l" t="t" r="r" b="b"/>
              <a:pathLst>
                <a:path w="144" h="170" extrusionOk="0">
                  <a:moveTo>
                    <a:pt x="23" y="0"/>
                  </a:moveTo>
                  <a:lnTo>
                    <a:pt x="18" y="38"/>
                  </a:lnTo>
                  <a:lnTo>
                    <a:pt x="12" y="75"/>
                  </a:lnTo>
                  <a:lnTo>
                    <a:pt x="0" y="148"/>
                  </a:lnTo>
                  <a:lnTo>
                    <a:pt x="120" y="170"/>
                  </a:lnTo>
                  <a:lnTo>
                    <a:pt x="132" y="94"/>
                  </a:lnTo>
                  <a:lnTo>
                    <a:pt x="138" y="55"/>
                  </a:lnTo>
                  <a:lnTo>
                    <a:pt x="143" y="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2121400" y="2803425"/>
              <a:ext cx="3375" cy="2725"/>
            </a:xfrm>
            <a:custGeom>
              <a:avLst/>
              <a:gdLst/>
              <a:ahLst/>
              <a:cxnLst/>
              <a:rect l="l" t="t" r="r" b="b"/>
              <a:pathLst>
                <a:path w="135" h="109" extrusionOk="0">
                  <a:moveTo>
                    <a:pt x="15" y="1"/>
                  </a:moveTo>
                  <a:lnTo>
                    <a:pt x="13" y="21"/>
                  </a:lnTo>
                  <a:lnTo>
                    <a:pt x="8" y="43"/>
                  </a:lnTo>
                  <a:lnTo>
                    <a:pt x="0" y="88"/>
                  </a:lnTo>
                  <a:lnTo>
                    <a:pt x="121" y="109"/>
                  </a:lnTo>
                  <a:lnTo>
                    <a:pt x="129" y="62"/>
                  </a:lnTo>
                  <a:lnTo>
                    <a:pt x="133" y="39"/>
                  </a:lnTo>
                  <a:lnTo>
                    <a:pt x="135" y="16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2137825" y="2808675"/>
              <a:ext cx="3650" cy="3600"/>
            </a:xfrm>
            <a:custGeom>
              <a:avLst/>
              <a:gdLst/>
              <a:ahLst/>
              <a:cxnLst/>
              <a:rect l="l" t="t" r="r" b="b"/>
              <a:pathLst>
                <a:path w="146" h="144" extrusionOk="0">
                  <a:moveTo>
                    <a:pt x="25" y="0"/>
                  </a:moveTo>
                  <a:cubicBezTo>
                    <a:pt x="17" y="40"/>
                    <a:pt x="9" y="78"/>
                    <a:pt x="1" y="118"/>
                  </a:cubicBezTo>
                  <a:lnTo>
                    <a:pt x="120" y="144"/>
                  </a:lnTo>
                  <a:cubicBezTo>
                    <a:pt x="128" y="103"/>
                    <a:pt x="139" y="63"/>
                    <a:pt x="145" y="21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2129375" y="2807125"/>
              <a:ext cx="3550" cy="3250"/>
            </a:xfrm>
            <a:custGeom>
              <a:avLst/>
              <a:gdLst/>
              <a:ahLst/>
              <a:cxnLst/>
              <a:rect l="l" t="t" r="r" b="b"/>
              <a:pathLst>
                <a:path w="142" h="130" extrusionOk="0">
                  <a:moveTo>
                    <a:pt x="21" y="0"/>
                  </a:moveTo>
                  <a:cubicBezTo>
                    <a:pt x="16" y="34"/>
                    <a:pt x="7" y="71"/>
                    <a:pt x="1" y="104"/>
                  </a:cubicBezTo>
                  <a:lnTo>
                    <a:pt x="120" y="130"/>
                  </a:lnTo>
                  <a:cubicBezTo>
                    <a:pt x="126" y="93"/>
                    <a:pt x="137" y="57"/>
                    <a:pt x="142" y="2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2146250" y="2810200"/>
              <a:ext cx="3675" cy="3925"/>
            </a:xfrm>
            <a:custGeom>
              <a:avLst/>
              <a:gdLst/>
              <a:ahLst/>
              <a:cxnLst/>
              <a:rect l="l" t="t" r="r" b="b"/>
              <a:pathLst>
                <a:path w="147" h="157" extrusionOk="0">
                  <a:moveTo>
                    <a:pt x="27" y="1"/>
                  </a:moveTo>
                  <a:cubicBezTo>
                    <a:pt x="20" y="45"/>
                    <a:pt x="9" y="88"/>
                    <a:pt x="0" y="130"/>
                  </a:cubicBezTo>
                  <a:lnTo>
                    <a:pt x="119" y="156"/>
                  </a:lnTo>
                  <a:cubicBezTo>
                    <a:pt x="129" y="111"/>
                    <a:pt x="139" y="68"/>
                    <a:pt x="146" y="2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2154700" y="2811750"/>
              <a:ext cx="3750" cy="4250"/>
            </a:xfrm>
            <a:custGeom>
              <a:avLst/>
              <a:gdLst/>
              <a:ahLst/>
              <a:cxnLst/>
              <a:rect l="l" t="t" r="r" b="b"/>
              <a:pathLst>
                <a:path w="150" h="170" extrusionOk="0">
                  <a:moveTo>
                    <a:pt x="30" y="1"/>
                  </a:moveTo>
                  <a:cubicBezTo>
                    <a:pt x="20" y="51"/>
                    <a:pt x="10" y="95"/>
                    <a:pt x="0" y="144"/>
                  </a:cubicBezTo>
                  <a:lnTo>
                    <a:pt x="120" y="170"/>
                  </a:lnTo>
                  <a:lnTo>
                    <a:pt x="135" y="97"/>
                  </a:lnTo>
                  <a:cubicBezTo>
                    <a:pt x="140" y="72"/>
                    <a:pt x="146" y="49"/>
                    <a:pt x="150" y="23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2120975" y="2805550"/>
              <a:ext cx="3475" cy="3000"/>
            </a:xfrm>
            <a:custGeom>
              <a:avLst/>
              <a:gdLst/>
              <a:ahLst/>
              <a:cxnLst/>
              <a:rect l="l" t="t" r="r" b="b"/>
              <a:pathLst>
                <a:path w="139" h="120" extrusionOk="0">
                  <a:moveTo>
                    <a:pt x="19" y="1"/>
                  </a:moveTo>
                  <a:cubicBezTo>
                    <a:pt x="16" y="15"/>
                    <a:pt x="14" y="31"/>
                    <a:pt x="10" y="46"/>
                  </a:cubicBezTo>
                  <a:lnTo>
                    <a:pt x="0" y="93"/>
                  </a:lnTo>
                  <a:lnTo>
                    <a:pt x="120" y="119"/>
                  </a:lnTo>
                  <a:cubicBezTo>
                    <a:pt x="125" y="88"/>
                    <a:pt x="133" y="55"/>
                    <a:pt x="138" y="24"/>
                  </a:cubicBezTo>
                  <a:lnTo>
                    <a:pt x="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2137125" y="2811600"/>
              <a:ext cx="3700" cy="3675"/>
            </a:xfrm>
            <a:custGeom>
              <a:avLst/>
              <a:gdLst/>
              <a:ahLst/>
              <a:cxnLst/>
              <a:rect l="l" t="t" r="r" b="b"/>
              <a:pathLst>
                <a:path w="148" h="147" extrusionOk="0">
                  <a:moveTo>
                    <a:pt x="28" y="1"/>
                  </a:moveTo>
                  <a:cubicBezTo>
                    <a:pt x="20" y="39"/>
                    <a:pt x="9" y="78"/>
                    <a:pt x="1" y="117"/>
                  </a:cubicBezTo>
                  <a:lnTo>
                    <a:pt x="118" y="147"/>
                  </a:lnTo>
                  <a:cubicBezTo>
                    <a:pt x="127" y="106"/>
                    <a:pt x="139" y="68"/>
                    <a:pt x="147" y="27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2128750" y="2809750"/>
              <a:ext cx="3625" cy="3425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26" y="1"/>
                  </a:moveTo>
                  <a:cubicBezTo>
                    <a:pt x="19" y="35"/>
                    <a:pt x="9" y="70"/>
                    <a:pt x="1" y="107"/>
                  </a:cubicBezTo>
                  <a:lnTo>
                    <a:pt x="119" y="137"/>
                  </a:lnTo>
                  <a:cubicBezTo>
                    <a:pt x="128" y="101"/>
                    <a:pt x="137" y="63"/>
                    <a:pt x="145" y="28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2145475" y="2813450"/>
              <a:ext cx="3775" cy="3925"/>
            </a:xfrm>
            <a:custGeom>
              <a:avLst/>
              <a:gdLst/>
              <a:ahLst/>
              <a:cxnLst/>
              <a:rect l="l" t="t" r="r" b="b"/>
              <a:pathLst>
                <a:path w="151" h="157" extrusionOk="0">
                  <a:moveTo>
                    <a:pt x="31" y="0"/>
                  </a:moveTo>
                  <a:cubicBezTo>
                    <a:pt x="23" y="45"/>
                    <a:pt x="11" y="86"/>
                    <a:pt x="1" y="128"/>
                  </a:cubicBezTo>
                  <a:lnTo>
                    <a:pt x="119" y="157"/>
                  </a:lnTo>
                  <a:cubicBezTo>
                    <a:pt x="130" y="113"/>
                    <a:pt x="141" y="72"/>
                    <a:pt x="150" y="26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2153875" y="2815325"/>
              <a:ext cx="3800" cy="4225"/>
            </a:xfrm>
            <a:custGeom>
              <a:avLst/>
              <a:gdLst/>
              <a:ahLst/>
              <a:cxnLst/>
              <a:rect l="l" t="t" r="r" b="b"/>
              <a:pathLst>
                <a:path w="152" h="169" extrusionOk="0">
                  <a:moveTo>
                    <a:pt x="32" y="1"/>
                  </a:moveTo>
                  <a:cubicBezTo>
                    <a:pt x="23" y="48"/>
                    <a:pt x="11" y="91"/>
                    <a:pt x="0" y="138"/>
                  </a:cubicBezTo>
                  <a:lnTo>
                    <a:pt x="117" y="168"/>
                  </a:lnTo>
                  <a:cubicBezTo>
                    <a:pt x="130" y="121"/>
                    <a:pt x="141" y="76"/>
                    <a:pt x="152" y="2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2120400" y="2807875"/>
              <a:ext cx="3550" cy="3150"/>
            </a:xfrm>
            <a:custGeom>
              <a:avLst/>
              <a:gdLst/>
              <a:ahLst/>
              <a:cxnLst/>
              <a:rect l="l" t="t" r="r" b="b"/>
              <a:pathLst>
                <a:path w="142" h="126" extrusionOk="0">
                  <a:moveTo>
                    <a:pt x="22" y="0"/>
                  </a:moveTo>
                  <a:cubicBezTo>
                    <a:pt x="16" y="31"/>
                    <a:pt x="7" y="63"/>
                    <a:pt x="1" y="97"/>
                  </a:cubicBezTo>
                  <a:lnTo>
                    <a:pt x="118" y="126"/>
                  </a:lnTo>
                  <a:cubicBezTo>
                    <a:pt x="126" y="93"/>
                    <a:pt x="136" y="58"/>
                    <a:pt x="142" y="26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136350" y="2814500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32" y="1"/>
                  </a:moveTo>
                  <a:cubicBezTo>
                    <a:pt x="23" y="40"/>
                    <a:pt x="11" y="79"/>
                    <a:pt x="1" y="117"/>
                  </a:cubicBezTo>
                  <a:lnTo>
                    <a:pt x="117" y="149"/>
                  </a:lnTo>
                  <a:cubicBezTo>
                    <a:pt x="127" y="109"/>
                    <a:pt x="139" y="70"/>
                    <a:pt x="149" y="30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2128050" y="2812375"/>
              <a:ext cx="3675" cy="3525"/>
            </a:xfrm>
            <a:custGeom>
              <a:avLst/>
              <a:gdLst/>
              <a:ahLst/>
              <a:cxnLst/>
              <a:rect l="l" t="t" r="r" b="b"/>
              <a:pathLst>
                <a:path w="147" h="141" extrusionOk="0">
                  <a:moveTo>
                    <a:pt x="29" y="1"/>
                  </a:moveTo>
                  <a:cubicBezTo>
                    <a:pt x="19" y="36"/>
                    <a:pt x="9" y="72"/>
                    <a:pt x="1" y="109"/>
                  </a:cubicBezTo>
                  <a:lnTo>
                    <a:pt x="117" y="141"/>
                  </a:lnTo>
                  <a:cubicBezTo>
                    <a:pt x="127" y="104"/>
                    <a:pt x="138" y="67"/>
                    <a:pt x="147" y="31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2144675" y="2816625"/>
              <a:ext cx="3800" cy="3950"/>
            </a:xfrm>
            <a:custGeom>
              <a:avLst/>
              <a:gdLst/>
              <a:ahLst/>
              <a:cxnLst/>
              <a:rect l="l" t="t" r="r" b="b"/>
              <a:pathLst>
                <a:path w="152" h="158" extrusionOk="0">
                  <a:moveTo>
                    <a:pt x="33" y="1"/>
                  </a:moveTo>
                  <a:cubicBezTo>
                    <a:pt x="23" y="43"/>
                    <a:pt x="11" y="84"/>
                    <a:pt x="1" y="125"/>
                  </a:cubicBezTo>
                  <a:lnTo>
                    <a:pt x="117" y="158"/>
                  </a:lnTo>
                  <a:cubicBezTo>
                    <a:pt x="129" y="115"/>
                    <a:pt x="141" y="73"/>
                    <a:pt x="151" y="30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152975" y="2818725"/>
              <a:ext cx="3850" cy="4175"/>
            </a:xfrm>
            <a:custGeom>
              <a:avLst/>
              <a:gdLst/>
              <a:ahLst/>
              <a:cxnLst/>
              <a:rect l="l" t="t" r="r" b="b"/>
              <a:pathLst>
                <a:path w="154" h="167" extrusionOk="0">
                  <a:moveTo>
                    <a:pt x="36" y="1"/>
                  </a:moveTo>
                  <a:cubicBezTo>
                    <a:pt x="26" y="48"/>
                    <a:pt x="12" y="90"/>
                    <a:pt x="1" y="135"/>
                  </a:cubicBezTo>
                  <a:lnTo>
                    <a:pt x="117" y="167"/>
                  </a:lnTo>
                  <a:cubicBezTo>
                    <a:pt x="129" y="121"/>
                    <a:pt x="142" y="78"/>
                    <a:pt x="153" y="31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119750" y="281027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27" y="1"/>
                  </a:moveTo>
                  <a:cubicBezTo>
                    <a:pt x="18" y="33"/>
                    <a:pt x="8" y="66"/>
                    <a:pt x="1" y="99"/>
                  </a:cubicBezTo>
                  <a:lnTo>
                    <a:pt x="117" y="131"/>
                  </a:lnTo>
                  <a:cubicBezTo>
                    <a:pt x="126" y="97"/>
                    <a:pt x="137" y="63"/>
                    <a:pt x="144" y="30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2135500" y="2817400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35" y="1"/>
                  </a:moveTo>
                  <a:cubicBezTo>
                    <a:pt x="24" y="39"/>
                    <a:pt x="12" y="77"/>
                    <a:pt x="0" y="116"/>
                  </a:cubicBezTo>
                  <a:lnTo>
                    <a:pt x="118" y="151"/>
                  </a:lnTo>
                  <a:cubicBezTo>
                    <a:pt x="129" y="112"/>
                    <a:pt x="141" y="74"/>
                    <a:pt x="152" y="33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2127275" y="2815075"/>
              <a:ext cx="3725" cy="3600"/>
            </a:xfrm>
            <a:custGeom>
              <a:avLst/>
              <a:gdLst/>
              <a:ahLst/>
              <a:cxnLst/>
              <a:rect l="l" t="t" r="r" b="b"/>
              <a:pathLst>
                <a:path w="149" h="144" extrusionOk="0">
                  <a:moveTo>
                    <a:pt x="32" y="1"/>
                  </a:moveTo>
                  <a:lnTo>
                    <a:pt x="1" y="110"/>
                  </a:lnTo>
                  <a:lnTo>
                    <a:pt x="117" y="144"/>
                  </a:lnTo>
                  <a:cubicBezTo>
                    <a:pt x="127" y="106"/>
                    <a:pt x="139" y="70"/>
                    <a:pt x="149" y="33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1" name="Google Shape;541;p37"/>
            <p:cNvSpPr/>
            <p:nvPr/>
          </p:nvSpPr>
          <p:spPr>
            <a:xfrm>
              <a:off x="2143775" y="2819750"/>
              <a:ext cx="3825" cy="3950"/>
            </a:xfrm>
            <a:custGeom>
              <a:avLst/>
              <a:gdLst/>
              <a:ahLst/>
              <a:cxnLst/>
              <a:rect l="l" t="t" r="r" b="b"/>
              <a:pathLst>
                <a:path w="153" h="158" extrusionOk="0">
                  <a:moveTo>
                    <a:pt x="37" y="0"/>
                  </a:moveTo>
                  <a:cubicBezTo>
                    <a:pt x="25" y="42"/>
                    <a:pt x="12" y="81"/>
                    <a:pt x="0" y="122"/>
                  </a:cubicBezTo>
                  <a:lnTo>
                    <a:pt x="117" y="157"/>
                  </a:lnTo>
                  <a:cubicBezTo>
                    <a:pt x="129" y="116"/>
                    <a:pt x="142" y="74"/>
                    <a:pt x="153" y="33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2" name="Google Shape;542;p37"/>
            <p:cNvSpPr/>
            <p:nvPr/>
          </p:nvSpPr>
          <p:spPr>
            <a:xfrm>
              <a:off x="2152050" y="2822100"/>
              <a:ext cx="3925" cy="4100"/>
            </a:xfrm>
            <a:custGeom>
              <a:avLst/>
              <a:gdLst/>
              <a:ahLst/>
              <a:cxnLst/>
              <a:rect l="l" t="t" r="r" b="b"/>
              <a:pathLst>
                <a:path w="157" h="164" extrusionOk="0">
                  <a:moveTo>
                    <a:pt x="39" y="1"/>
                  </a:moveTo>
                  <a:cubicBezTo>
                    <a:pt x="26" y="43"/>
                    <a:pt x="13" y="85"/>
                    <a:pt x="0" y="129"/>
                  </a:cubicBezTo>
                  <a:lnTo>
                    <a:pt x="117" y="164"/>
                  </a:lnTo>
                  <a:cubicBezTo>
                    <a:pt x="130" y="120"/>
                    <a:pt x="143" y="78"/>
                    <a:pt x="156" y="3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2119000" y="2812750"/>
              <a:ext cx="3675" cy="3450"/>
            </a:xfrm>
            <a:custGeom>
              <a:avLst/>
              <a:gdLst/>
              <a:ahLst/>
              <a:cxnLst/>
              <a:rect l="l" t="t" r="r" b="b"/>
              <a:pathLst>
                <a:path w="147" h="138" extrusionOk="0">
                  <a:moveTo>
                    <a:pt x="31" y="0"/>
                  </a:moveTo>
                  <a:lnTo>
                    <a:pt x="1" y="102"/>
                  </a:lnTo>
                  <a:lnTo>
                    <a:pt x="117" y="137"/>
                  </a:lnTo>
                  <a:cubicBezTo>
                    <a:pt x="126" y="102"/>
                    <a:pt x="138" y="68"/>
                    <a:pt x="147" y="3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2134600" y="2820300"/>
              <a:ext cx="3850" cy="3800"/>
            </a:xfrm>
            <a:custGeom>
              <a:avLst/>
              <a:gdLst/>
              <a:ahLst/>
              <a:cxnLst/>
              <a:rect l="l" t="t" r="r" b="b"/>
              <a:pathLst>
                <a:path w="154" h="152" extrusionOk="0">
                  <a:moveTo>
                    <a:pt x="36" y="0"/>
                  </a:moveTo>
                  <a:lnTo>
                    <a:pt x="0" y="115"/>
                  </a:lnTo>
                  <a:lnTo>
                    <a:pt x="117" y="152"/>
                  </a:lnTo>
                  <a:lnTo>
                    <a:pt x="154" y="3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5" name="Google Shape;545;p37"/>
            <p:cNvSpPr/>
            <p:nvPr/>
          </p:nvSpPr>
          <p:spPr>
            <a:xfrm>
              <a:off x="2126400" y="2817800"/>
              <a:ext cx="3775" cy="3675"/>
            </a:xfrm>
            <a:custGeom>
              <a:avLst/>
              <a:gdLst/>
              <a:ahLst/>
              <a:cxnLst/>
              <a:rect l="l" t="t" r="r" b="b"/>
              <a:pathLst>
                <a:path w="151" h="147" extrusionOk="0">
                  <a:moveTo>
                    <a:pt x="34" y="1"/>
                  </a:moveTo>
                  <a:lnTo>
                    <a:pt x="0" y="111"/>
                  </a:lnTo>
                  <a:lnTo>
                    <a:pt x="115" y="147"/>
                  </a:lnTo>
                  <a:lnTo>
                    <a:pt x="151" y="3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2142850" y="2822775"/>
              <a:ext cx="3850" cy="4000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37" y="1"/>
                  </a:moveTo>
                  <a:lnTo>
                    <a:pt x="0" y="121"/>
                  </a:lnTo>
                  <a:lnTo>
                    <a:pt x="116" y="160"/>
                  </a:lnTo>
                  <a:lnTo>
                    <a:pt x="154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2151075" y="2825325"/>
              <a:ext cx="3900" cy="4075"/>
            </a:xfrm>
            <a:custGeom>
              <a:avLst/>
              <a:gdLst/>
              <a:ahLst/>
              <a:cxnLst/>
              <a:rect l="l" t="t" r="r" b="b"/>
              <a:pathLst>
                <a:path w="156" h="163" extrusionOk="0">
                  <a:moveTo>
                    <a:pt x="39" y="0"/>
                  </a:moveTo>
                  <a:lnTo>
                    <a:pt x="0" y="125"/>
                  </a:lnTo>
                  <a:lnTo>
                    <a:pt x="115" y="162"/>
                  </a:lnTo>
                  <a:lnTo>
                    <a:pt x="156" y="3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2118150" y="2815250"/>
              <a:ext cx="3750" cy="3625"/>
            </a:xfrm>
            <a:custGeom>
              <a:avLst/>
              <a:gdLst/>
              <a:ahLst/>
              <a:cxnLst/>
              <a:rect l="l" t="t" r="r" b="b"/>
              <a:pathLst>
                <a:path w="150" h="145" extrusionOk="0">
                  <a:moveTo>
                    <a:pt x="34" y="1"/>
                  </a:moveTo>
                  <a:lnTo>
                    <a:pt x="0" y="106"/>
                  </a:lnTo>
                  <a:lnTo>
                    <a:pt x="118" y="144"/>
                  </a:lnTo>
                  <a:lnTo>
                    <a:pt x="150" y="37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2117300" y="2817875"/>
              <a:ext cx="36675" cy="14600"/>
            </a:xfrm>
            <a:custGeom>
              <a:avLst/>
              <a:gdLst/>
              <a:ahLst/>
              <a:cxnLst/>
              <a:rect l="l" t="t" r="r" b="b"/>
              <a:pathLst>
                <a:path w="1467" h="584" extrusionOk="0">
                  <a:moveTo>
                    <a:pt x="34" y="1"/>
                  </a:moveTo>
                  <a:lnTo>
                    <a:pt x="0" y="110"/>
                  </a:lnTo>
                  <a:lnTo>
                    <a:pt x="1427" y="584"/>
                  </a:lnTo>
                  <a:lnTo>
                    <a:pt x="1466" y="46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50" name="Google Shape;550;p37"/>
          <p:cNvSpPr/>
          <p:nvPr/>
        </p:nvSpPr>
        <p:spPr>
          <a:xfrm>
            <a:off x="2298769" y="8480250"/>
            <a:ext cx="210185" cy="249329"/>
          </a:xfrm>
          <a:custGeom>
            <a:avLst/>
            <a:gdLst/>
            <a:ahLst/>
            <a:cxnLst/>
            <a:rect l="l" t="t" r="r" b="b"/>
            <a:pathLst>
              <a:path w="1632" h="1452" extrusionOk="0">
                <a:moveTo>
                  <a:pt x="816" y="192"/>
                </a:moveTo>
                <a:cubicBezTo>
                  <a:pt x="873" y="192"/>
                  <a:pt x="931" y="202"/>
                  <a:pt x="987" y="221"/>
                </a:cubicBezTo>
                <a:cubicBezTo>
                  <a:pt x="1264" y="316"/>
                  <a:pt x="1413" y="620"/>
                  <a:pt x="1319" y="897"/>
                </a:cubicBezTo>
                <a:cubicBezTo>
                  <a:pt x="1272" y="1032"/>
                  <a:pt x="1176" y="1141"/>
                  <a:pt x="1049" y="1203"/>
                </a:cubicBezTo>
                <a:cubicBezTo>
                  <a:pt x="975" y="1239"/>
                  <a:pt x="896" y="1257"/>
                  <a:pt x="815" y="1257"/>
                </a:cubicBezTo>
                <a:cubicBezTo>
                  <a:pt x="758" y="1257"/>
                  <a:pt x="700" y="1248"/>
                  <a:pt x="644" y="1229"/>
                </a:cubicBezTo>
                <a:cubicBezTo>
                  <a:pt x="365" y="1134"/>
                  <a:pt x="216" y="830"/>
                  <a:pt x="312" y="553"/>
                </a:cubicBezTo>
                <a:cubicBezTo>
                  <a:pt x="386" y="331"/>
                  <a:pt x="594" y="192"/>
                  <a:pt x="816" y="192"/>
                </a:cubicBezTo>
                <a:close/>
                <a:moveTo>
                  <a:pt x="816" y="1"/>
                </a:moveTo>
                <a:cubicBezTo>
                  <a:pt x="513" y="1"/>
                  <a:pt x="231" y="191"/>
                  <a:pt x="128" y="492"/>
                </a:cubicBezTo>
                <a:cubicBezTo>
                  <a:pt x="0" y="871"/>
                  <a:pt x="203" y="1284"/>
                  <a:pt x="581" y="1413"/>
                </a:cubicBezTo>
                <a:cubicBezTo>
                  <a:pt x="657" y="1439"/>
                  <a:pt x="737" y="1452"/>
                  <a:pt x="816" y="1452"/>
                </a:cubicBezTo>
                <a:cubicBezTo>
                  <a:pt x="926" y="1452"/>
                  <a:pt x="1034" y="1426"/>
                  <a:pt x="1136" y="1378"/>
                </a:cubicBezTo>
                <a:cubicBezTo>
                  <a:pt x="1310" y="1294"/>
                  <a:pt x="1440" y="1145"/>
                  <a:pt x="1503" y="962"/>
                </a:cubicBezTo>
                <a:cubicBezTo>
                  <a:pt x="1631" y="583"/>
                  <a:pt x="1429" y="169"/>
                  <a:pt x="1050" y="40"/>
                </a:cubicBezTo>
                <a:cubicBezTo>
                  <a:pt x="973" y="13"/>
                  <a:pt x="893" y="1"/>
                  <a:pt x="8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1" name="Google Shape;551;p37"/>
          <p:cNvSpPr/>
          <p:nvPr/>
        </p:nvSpPr>
        <p:spPr>
          <a:xfrm>
            <a:off x="12541921" y="3397440"/>
            <a:ext cx="187260" cy="249672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96"/>
                </a:moveTo>
                <a:cubicBezTo>
                  <a:pt x="868" y="196"/>
                  <a:pt x="1002" y="250"/>
                  <a:pt x="1103" y="351"/>
                </a:cubicBezTo>
                <a:cubicBezTo>
                  <a:pt x="1202" y="451"/>
                  <a:pt x="1258" y="585"/>
                  <a:pt x="1258" y="727"/>
                </a:cubicBezTo>
                <a:cubicBezTo>
                  <a:pt x="1258" y="869"/>
                  <a:pt x="1204" y="1002"/>
                  <a:pt x="1103" y="1103"/>
                </a:cubicBezTo>
                <a:cubicBezTo>
                  <a:pt x="1003" y="1203"/>
                  <a:pt x="869" y="1259"/>
                  <a:pt x="727" y="1259"/>
                </a:cubicBezTo>
                <a:cubicBezTo>
                  <a:pt x="585" y="1259"/>
                  <a:pt x="450" y="1203"/>
                  <a:pt x="351" y="1103"/>
                </a:cubicBezTo>
                <a:cubicBezTo>
                  <a:pt x="251" y="1004"/>
                  <a:pt x="195" y="870"/>
                  <a:pt x="195" y="727"/>
                </a:cubicBezTo>
                <a:cubicBezTo>
                  <a:pt x="195" y="586"/>
                  <a:pt x="250" y="452"/>
                  <a:pt x="351" y="351"/>
                </a:cubicBezTo>
                <a:cubicBezTo>
                  <a:pt x="450" y="252"/>
                  <a:pt x="584" y="196"/>
                  <a:pt x="727" y="196"/>
                </a:cubicBezTo>
                <a:close/>
                <a:moveTo>
                  <a:pt x="727" y="1"/>
                </a:moveTo>
                <a:cubicBezTo>
                  <a:pt x="532" y="1"/>
                  <a:pt x="351" y="76"/>
                  <a:pt x="214" y="213"/>
                </a:cubicBezTo>
                <a:cubicBezTo>
                  <a:pt x="76" y="351"/>
                  <a:pt x="1" y="534"/>
                  <a:pt x="1" y="727"/>
                </a:cubicBezTo>
                <a:cubicBezTo>
                  <a:pt x="1" y="922"/>
                  <a:pt x="76" y="1103"/>
                  <a:pt x="214" y="1240"/>
                </a:cubicBezTo>
                <a:cubicBezTo>
                  <a:pt x="351" y="1378"/>
                  <a:pt x="533" y="1453"/>
                  <a:pt x="727" y="1453"/>
                </a:cubicBezTo>
                <a:cubicBezTo>
                  <a:pt x="920" y="1453"/>
                  <a:pt x="1103" y="1378"/>
                  <a:pt x="1241" y="1240"/>
                </a:cubicBezTo>
                <a:cubicBezTo>
                  <a:pt x="1378" y="1103"/>
                  <a:pt x="1453" y="921"/>
                  <a:pt x="1453" y="727"/>
                </a:cubicBezTo>
                <a:cubicBezTo>
                  <a:pt x="1453" y="533"/>
                  <a:pt x="1378" y="351"/>
                  <a:pt x="1241" y="213"/>
                </a:cubicBezTo>
                <a:cubicBezTo>
                  <a:pt x="1103" y="76"/>
                  <a:pt x="920" y="1"/>
                  <a:pt x="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2" name="Google Shape;552;p37"/>
          <p:cNvSpPr/>
          <p:nvPr/>
        </p:nvSpPr>
        <p:spPr>
          <a:xfrm>
            <a:off x="12172887" y="3525167"/>
            <a:ext cx="102774" cy="121917"/>
          </a:xfrm>
          <a:custGeom>
            <a:avLst/>
            <a:gdLst/>
            <a:ahLst/>
            <a:cxnLst/>
            <a:rect l="l" t="t" r="r" b="b"/>
            <a:pathLst>
              <a:path w="798" h="710" extrusionOk="0">
                <a:moveTo>
                  <a:pt x="399" y="0"/>
                </a:moveTo>
                <a:cubicBezTo>
                  <a:pt x="251" y="0"/>
                  <a:pt x="114" y="93"/>
                  <a:pt x="63" y="240"/>
                </a:cubicBezTo>
                <a:cubicBezTo>
                  <a:pt x="0" y="425"/>
                  <a:pt x="99" y="626"/>
                  <a:pt x="284" y="690"/>
                </a:cubicBezTo>
                <a:cubicBezTo>
                  <a:pt x="323" y="703"/>
                  <a:pt x="362" y="709"/>
                  <a:pt x="400" y="709"/>
                </a:cubicBezTo>
                <a:cubicBezTo>
                  <a:pt x="547" y="709"/>
                  <a:pt x="684" y="617"/>
                  <a:pt x="735" y="470"/>
                </a:cubicBezTo>
                <a:cubicBezTo>
                  <a:pt x="798" y="284"/>
                  <a:pt x="698" y="83"/>
                  <a:pt x="514" y="20"/>
                </a:cubicBezTo>
                <a:cubicBezTo>
                  <a:pt x="476" y="7"/>
                  <a:pt x="437" y="0"/>
                  <a:pt x="3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3" name="Google Shape;553;p37"/>
          <p:cNvSpPr/>
          <p:nvPr/>
        </p:nvSpPr>
        <p:spPr>
          <a:xfrm>
            <a:off x="2593350" y="8729593"/>
            <a:ext cx="91698" cy="122260"/>
          </a:xfrm>
          <a:custGeom>
            <a:avLst/>
            <a:gdLst/>
            <a:ahLst/>
            <a:cxnLst/>
            <a:rect l="l" t="t" r="r" b="b"/>
            <a:pathLst>
              <a:path w="712" h="712" extrusionOk="0">
                <a:moveTo>
                  <a:pt x="356" y="1"/>
                </a:moveTo>
                <a:cubicBezTo>
                  <a:pt x="160" y="1"/>
                  <a:pt x="0" y="161"/>
                  <a:pt x="0" y="357"/>
                </a:cubicBezTo>
                <a:cubicBezTo>
                  <a:pt x="0" y="553"/>
                  <a:pt x="160" y="712"/>
                  <a:pt x="356" y="712"/>
                </a:cubicBezTo>
                <a:cubicBezTo>
                  <a:pt x="552" y="712"/>
                  <a:pt x="711" y="553"/>
                  <a:pt x="711" y="357"/>
                </a:cubicBezTo>
                <a:cubicBezTo>
                  <a:pt x="711" y="161"/>
                  <a:pt x="552" y="1"/>
                  <a:pt x="3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4" name="Google Shape;554;p37"/>
          <p:cNvSpPr/>
          <p:nvPr/>
        </p:nvSpPr>
        <p:spPr>
          <a:xfrm>
            <a:off x="10970889" y="7203033"/>
            <a:ext cx="622952" cy="1835218"/>
          </a:xfrm>
          <a:custGeom>
            <a:avLst/>
            <a:gdLst/>
            <a:ahLst/>
            <a:cxnLst/>
            <a:rect l="l" t="t" r="r" b="b"/>
            <a:pathLst>
              <a:path w="3136" h="6929" extrusionOk="0">
                <a:moveTo>
                  <a:pt x="1514" y="296"/>
                </a:moveTo>
                <a:cubicBezTo>
                  <a:pt x="1618" y="296"/>
                  <a:pt x="1728" y="343"/>
                  <a:pt x="1800" y="421"/>
                </a:cubicBezTo>
                <a:cubicBezTo>
                  <a:pt x="1924" y="555"/>
                  <a:pt x="1959" y="745"/>
                  <a:pt x="1977" y="926"/>
                </a:cubicBezTo>
                <a:cubicBezTo>
                  <a:pt x="2003" y="1217"/>
                  <a:pt x="1952" y="1570"/>
                  <a:pt x="1688" y="1699"/>
                </a:cubicBezTo>
                <a:cubicBezTo>
                  <a:pt x="1559" y="1762"/>
                  <a:pt x="1407" y="1755"/>
                  <a:pt x="1265" y="1770"/>
                </a:cubicBezTo>
                <a:cubicBezTo>
                  <a:pt x="1250" y="1771"/>
                  <a:pt x="1236" y="1775"/>
                  <a:pt x="1220" y="1776"/>
                </a:cubicBezTo>
                <a:cubicBezTo>
                  <a:pt x="1101" y="1303"/>
                  <a:pt x="1102" y="805"/>
                  <a:pt x="1317" y="374"/>
                </a:cubicBezTo>
                <a:cubicBezTo>
                  <a:pt x="1369" y="320"/>
                  <a:pt x="1440" y="296"/>
                  <a:pt x="1514" y="296"/>
                </a:cubicBezTo>
                <a:close/>
                <a:moveTo>
                  <a:pt x="1491" y="3129"/>
                </a:moveTo>
                <a:cubicBezTo>
                  <a:pt x="1574" y="3242"/>
                  <a:pt x="1659" y="3353"/>
                  <a:pt x="1743" y="3464"/>
                </a:cubicBezTo>
                <a:cubicBezTo>
                  <a:pt x="1688" y="3496"/>
                  <a:pt x="1630" y="3519"/>
                  <a:pt x="1569" y="3533"/>
                </a:cubicBezTo>
                <a:cubicBezTo>
                  <a:pt x="1459" y="3434"/>
                  <a:pt x="1441" y="3269"/>
                  <a:pt x="1491" y="3129"/>
                </a:cubicBezTo>
                <a:close/>
                <a:moveTo>
                  <a:pt x="1928" y="2845"/>
                </a:moveTo>
                <a:cubicBezTo>
                  <a:pt x="2052" y="2845"/>
                  <a:pt x="2180" y="2885"/>
                  <a:pt x="2284" y="2953"/>
                </a:cubicBezTo>
                <a:cubicBezTo>
                  <a:pt x="2476" y="3080"/>
                  <a:pt x="2600" y="3287"/>
                  <a:pt x="2682" y="3504"/>
                </a:cubicBezTo>
                <a:cubicBezTo>
                  <a:pt x="2724" y="3614"/>
                  <a:pt x="2756" y="3731"/>
                  <a:pt x="2746" y="3849"/>
                </a:cubicBezTo>
                <a:cubicBezTo>
                  <a:pt x="2734" y="3995"/>
                  <a:pt x="2653" y="4120"/>
                  <a:pt x="2544" y="4220"/>
                </a:cubicBezTo>
                <a:cubicBezTo>
                  <a:pt x="2516" y="4165"/>
                  <a:pt x="2486" y="4112"/>
                  <a:pt x="2455" y="4060"/>
                </a:cubicBezTo>
                <a:cubicBezTo>
                  <a:pt x="2223" y="3661"/>
                  <a:pt x="1952" y="3285"/>
                  <a:pt x="1713" y="2890"/>
                </a:cubicBezTo>
                <a:cubicBezTo>
                  <a:pt x="1780" y="2859"/>
                  <a:pt x="1853" y="2845"/>
                  <a:pt x="1928" y="2845"/>
                </a:cubicBezTo>
                <a:close/>
                <a:moveTo>
                  <a:pt x="959" y="2289"/>
                </a:moveTo>
                <a:cubicBezTo>
                  <a:pt x="982" y="2338"/>
                  <a:pt x="1007" y="2385"/>
                  <a:pt x="1034" y="2434"/>
                </a:cubicBezTo>
                <a:cubicBezTo>
                  <a:pt x="1131" y="2611"/>
                  <a:pt x="1241" y="2778"/>
                  <a:pt x="1356" y="2943"/>
                </a:cubicBezTo>
                <a:cubicBezTo>
                  <a:pt x="1306" y="3026"/>
                  <a:pt x="1273" y="3118"/>
                  <a:pt x="1271" y="3216"/>
                </a:cubicBezTo>
                <a:cubicBezTo>
                  <a:pt x="1263" y="3448"/>
                  <a:pt x="1446" y="3685"/>
                  <a:pt x="1678" y="3692"/>
                </a:cubicBezTo>
                <a:cubicBezTo>
                  <a:pt x="1680" y="3692"/>
                  <a:pt x="1682" y="3692"/>
                  <a:pt x="1684" y="3692"/>
                </a:cubicBezTo>
                <a:cubicBezTo>
                  <a:pt x="1747" y="3692"/>
                  <a:pt x="1808" y="3662"/>
                  <a:pt x="1856" y="3619"/>
                </a:cubicBezTo>
                <a:cubicBezTo>
                  <a:pt x="1973" y="3777"/>
                  <a:pt x="2086" y="3935"/>
                  <a:pt x="2190" y="4100"/>
                </a:cubicBezTo>
                <a:cubicBezTo>
                  <a:pt x="2243" y="4185"/>
                  <a:pt x="2294" y="4271"/>
                  <a:pt x="2341" y="4360"/>
                </a:cubicBezTo>
                <a:cubicBezTo>
                  <a:pt x="2311" y="4374"/>
                  <a:pt x="2279" y="4389"/>
                  <a:pt x="2247" y="4400"/>
                </a:cubicBezTo>
                <a:cubicBezTo>
                  <a:pt x="2111" y="4452"/>
                  <a:pt x="1965" y="4476"/>
                  <a:pt x="1820" y="4476"/>
                </a:cubicBezTo>
                <a:cubicBezTo>
                  <a:pt x="1437" y="4476"/>
                  <a:pt x="1051" y="4306"/>
                  <a:pt x="812" y="4005"/>
                </a:cubicBezTo>
                <a:cubicBezTo>
                  <a:pt x="482" y="3590"/>
                  <a:pt x="454" y="2959"/>
                  <a:pt x="747" y="2517"/>
                </a:cubicBezTo>
                <a:cubicBezTo>
                  <a:pt x="804" y="2430"/>
                  <a:pt x="876" y="2351"/>
                  <a:pt x="959" y="2289"/>
                </a:cubicBezTo>
                <a:close/>
                <a:moveTo>
                  <a:pt x="1440" y="0"/>
                </a:moveTo>
                <a:cubicBezTo>
                  <a:pt x="1376" y="0"/>
                  <a:pt x="1312" y="11"/>
                  <a:pt x="1250" y="33"/>
                </a:cubicBezTo>
                <a:cubicBezTo>
                  <a:pt x="1048" y="107"/>
                  <a:pt x="904" y="293"/>
                  <a:pt x="815" y="490"/>
                </a:cubicBezTo>
                <a:cubicBezTo>
                  <a:pt x="612" y="937"/>
                  <a:pt x="648" y="1447"/>
                  <a:pt x="806" y="1920"/>
                </a:cubicBezTo>
                <a:cubicBezTo>
                  <a:pt x="446" y="2119"/>
                  <a:pt x="173" y="2490"/>
                  <a:pt x="101" y="2900"/>
                </a:cubicBezTo>
                <a:cubicBezTo>
                  <a:pt x="0" y="3471"/>
                  <a:pt x="258" y="4076"/>
                  <a:pt x="707" y="4442"/>
                </a:cubicBezTo>
                <a:cubicBezTo>
                  <a:pt x="999" y="4679"/>
                  <a:pt x="1379" y="4818"/>
                  <a:pt x="1753" y="4818"/>
                </a:cubicBezTo>
                <a:cubicBezTo>
                  <a:pt x="1946" y="4818"/>
                  <a:pt x="2137" y="4781"/>
                  <a:pt x="2315" y="4701"/>
                </a:cubicBezTo>
                <a:cubicBezTo>
                  <a:pt x="2368" y="4677"/>
                  <a:pt x="2418" y="4649"/>
                  <a:pt x="2466" y="4618"/>
                </a:cubicBezTo>
                <a:cubicBezTo>
                  <a:pt x="2664" y="5066"/>
                  <a:pt x="2764" y="5553"/>
                  <a:pt x="2647" y="6021"/>
                </a:cubicBezTo>
                <a:cubicBezTo>
                  <a:pt x="2609" y="6181"/>
                  <a:pt x="2539" y="6341"/>
                  <a:pt x="2411" y="6443"/>
                </a:cubicBezTo>
                <a:cubicBezTo>
                  <a:pt x="2339" y="6501"/>
                  <a:pt x="2243" y="6535"/>
                  <a:pt x="2152" y="6535"/>
                </a:cubicBezTo>
                <a:cubicBezTo>
                  <a:pt x="2081" y="6535"/>
                  <a:pt x="2012" y="6515"/>
                  <a:pt x="1957" y="6470"/>
                </a:cubicBezTo>
                <a:cubicBezTo>
                  <a:pt x="1893" y="6321"/>
                  <a:pt x="2075" y="6192"/>
                  <a:pt x="2214" y="6109"/>
                </a:cubicBezTo>
                <a:cubicBezTo>
                  <a:pt x="2352" y="6025"/>
                  <a:pt x="2471" y="5801"/>
                  <a:pt x="2325" y="5728"/>
                </a:cubicBezTo>
                <a:cubicBezTo>
                  <a:pt x="2268" y="5673"/>
                  <a:pt x="2193" y="5648"/>
                  <a:pt x="2115" y="5648"/>
                </a:cubicBezTo>
                <a:cubicBezTo>
                  <a:pt x="1983" y="5648"/>
                  <a:pt x="1842" y="5719"/>
                  <a:pt x="1760" y="5827"/>
                </a:cubicBezTo>
                <a:cubicBezTo>
                  <a:pt x="1630" y="5999"/>
                  <a:pt x="1610" y="6231"/>
                  <a:pt x="1605" y="6445"/>
                </a:cubicBezTo>
                <a:cubicBezTo>
                  <a:pt x="1603" y="6522"/>
                  <a:pt x="1603" y="6601"/>
                  <a:pt x="1629" y="6673"/>
                </a:cubicBezTo>
                <a:cubicBezTo>
                  <a:pt x="1687" y="6832"/>
                  <a:pt x="1866" y="6922"/>
                  <a:pt x="2037" y="6928"/>
                </a:cubicBezTo>
                <a:cubicBezTo>
                  <a:pt x="2046" y="6928"/>
                  <a:pt x="2055" y="6928"/>
                  <a:pt x="2065" y="6928"/>
                </a:cubicBezTo>
                <a:cubicBezTo>
                  <a:pt x="2531" y="6928"/>
                  <a:pt x="2874" y="6445"/>
                  <a:pt x="2948" y="5979"/>
                </a:cubicBezTo>
                <a:cubicBezTo>
                  <a:pt x="3030" y="5461"/>
                  <a:pt x="2891" y="4940"/>
                  <a:pt x="2667" y="4459"/>
                </a:cubicBezTo>
                <a:cubicBezTo>
                  <a:pt x="2975" y="4161"/>
                  <a:pt x="3136" y="3705"/>
                  <a:pt x="3014" y="3292"/>
                </a:cubicBezTo>
                <a:cubicBezTo>
                  <a:pt x="2891" y="2874"/>
                  <a:pt x="2456" y="2577"/>
                  <a:pt x="2032" y="2577"/>
                </a:cubicBezTo>
                <a:cubicBezTo>
                  <a:pt x="1901" y="2577"/>
                  <a:pt x="1770" y="2606"/>
                  <a:pt x="1650" y="2669"/>
                </a:cubicBezTo>
                <a:cubicBezTo>
                  <a:pt x="1633" y="2678"/>
                  <a:pt x="1618" y="2688"/>
                  <a:pt x="1601" y="2698"/>
                </a:cubicBezTo>
                <a:cubicBezTo>
                  <a:pt x="1534" y="2576"/>
                  <a:pt x="1469" y="2455"/>
                  <a:pt x="1412" y="2327"/>
                </a:cubicBezTo>
                <a:cubicBezTo>
                  <a:pt x="1382" y="2263"/>
                  <a:pt x="1355" y="2196"/>
                  <a:pt x="1329" y="2128"/>
                </a:cubicBezTo>
                <a:cubicBezTo>
                  <a:pt x="1445" y="2094"/>
                  <a:pt x="1563" y="2063"/>
                  <a:pt x="1667" y="2006"/>
                </a:cubicBezTo>
                <a:cubicBezTo>
                  <a:pt x="1948" y="1854"/>
                  <a:pt x="2107" y="1541"/>
                  <a:pt x="2170" y="1227"/>
                </a:cubicBezTo>
                <a:cubicBezTo>
                  <a:pt x="2230" y="927"/>
                  <a:pt x="2210" y="598"/>
                  <a:pt x="2043" y="342"/>
                </a:cubicBezTo>
                <a:cubicBezTo>
                  <a:pt x="1911" y="140"/>
                  <a:pt x="1675" y="0"/>
                  <a:pt x="14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5" name="Google Shape;555;p37"/>
          <p:cNvSpPr/>
          <p:nvPr/>
        </p:nvSpPr>
        <p:spPr>
          <a:xfrm>
            <a:off x="11759721" y="7381054"/>
            <a:ext cx="335711" cy="987134"/>
          </a:xfrm>
          <a:custGeom>
            <a:avLst/>
            <a:gdLst/>
            <a:ahLst/>
            <a:cxnLst/>
            <a:rect l="l" t="t" r="r" b="b"/>
            <a:pathLst>
              <a:path w="1690" h="3727" extrusionOk="0">
                <a:moveTo>
                  <a:pt x="621" y="3165"/>
                </a:moveTo>
                <a:cubicBezTo>
                  <a:pt x="623" y="3183"/>
                  <a:pt x="625" y="3202"/>
                  <a:pt x="626" y="3220"/>
                </a:cubicBezTo>
                <a:cubicBezTo>
                  <a:pt x="619" y="3214"/>
                  <a:pt x="613" y="3209"/>
                  <a:pt x="606" y="3203"/>
                </a:cubicBezTo>
                <a:cubicBezTo>
                  <a:pt x="608" y="3190"/>
                  <a:pt x="613" y="3177"/>
                  <a:pt x="621" y="3165"/>
                </a:cubicBezTo>
                <a:close/>
                <a:moveTo>
                  <a:pt x="554" y="3447"/>
                </a:moveTo>
                <a:lnTo>
                  <a:pt x="554" y="3447"/>
                </a:lnTo>
                <a:cubicBezTo>
                  <a:pt x="577" y="3456"/>
                  <a:pt x="601" y="3463"/>
                  <a:pt x="625" y="3467"/>
                </a:cubicBezTo>
                <a:cubicBezTo>
                  <a:pt x="620" y="3484"/>
                  <a:pt x="613" y="3493"/>
                  <a:pt x="603" y="3493"/>
                </a:cubicBezTo>
                <a:cubicBezTo>
                  <a:pt x="591" y="3493"/>
                  <a:pt x="574" y="3477"/>
                  <a:pt x="554" y="3447"/>
                </a:cubicBezTo>
                <a:close/>
                <a:moveTo>
                  <a:pt x="1087" y="0"/>
                </a:moveTo>
                <a:lnTo>
                  <a:pt x="983" y="187"/>
                </a:lnTo>
                <a:cubicBezTo>
                  <a:pt x="1133" y="268"/>
                  <a:pt x="1283" y="351"/>
                  <a:pt x="1433" y="433"/>
                </a:cubicBezTo>
                <a:cubicBezTo>
                  <a:pt x="1348" y="581"/>
                  <a:pt x="1261" y="728"/>
                  <a:pt x="1173" y="878"/>
                </a:cubicBezTo>
                <a:cubicBezTo>
                  <a:pt x="1029" y="794"/>
                  <a:pt x="884" y="713"/>
                  <a:pt x="738" y="631"/>
                </a:cubicBezTo>
                <a:lnTo>
                  <a:pt x="634" y="818"/>
                </a:lnTo>
                <a:cubicBezTo>
                  <a:pt x="777" y="896"/>
                  <a:pt x="920" y="977"/>
                  <a:pt x="1062" y="1060"/>
                </a:cubicBezTo>
                <a:cubicBezTo>
                  <a:pt x="729" y="1626"/>
                  <a:pt x="393" y="2202"/>
                  <a:pt x="149" y="2793"/>
                </a:cubicBezTo>
                <a:cubicBezTo>
                  <a:pt x="1" y="3157"/>
                  <a:pt x="11" y="3527"/>
                  <a:pt x="428" y="3672"/>
                </a:cubicBezTo>
                <a:cubicBezTo>
                  <a:pt x="537" y="3710"/>
                  <a:pt x="635" y="3727"/>
                  <a:pt x="724" y="3727"/>
                </a:cubicBezTo>
                <a:cubicBezTo>
                  <a:pt x="1465" y="3727"/>
                  <a:pt x="1501" y="2542"/>
                  <a:pt x="641" y="2542"/>
                </a:cubicBezTo>
                <a:cubicBezTo>
                  <a:pt x="601" y="2542"/>
                  <a:pt x="558" y="2545"/>
                  <a:pt x="514" y="2550"/>
                </a:cubicBezTo>
                <a:cubicBezTo>
                  <a:pt x="619" y="2348"/>
                  <a:pt x="728" y="2148"/>
                  <a:pt x="837" y="1946"/>
                </a:cubicBezTo>
                <a:cubicBezTo>
                  <a:pt x="1106" y="1448"/>
                  <a:pt x="1381" y="956"/>
                  <a:pt x="1661" y="464"/>
                </a:cubicBezTo>
                <a:cubicBezTo>
                  <a:pt x="1690" y="412"/>
                  <a:pt x="1671" y="364"/>
                  <a:pt x="1635" y="335"/>
                </a:cubicBezTo>
                <a:cubicBezTo>
                  <a:pt x="1628" y="311"/>
                  <a:pt x="1612" y="287"/>
                  <a:pt x="1584" y="272"/>
                </a:cubicBezTo>
                <a:cubicBezTo>
                  <a:pt x="1418" y="182"/>
                  <a:pt x="1253" y="90"/>
                  <a:pt x="10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6" name="Google Shape;556;p37"/>
          <p:cNvSpPr/>
          <p:nvPr/>
        </p:nvSpPr>
        <p:spPr>
          <a:xfrm>
            <a:off x="11684114" y="934433"/>
            <a:ext cx="593354" cy="1013622"/>
          </a:xfrm>
          <a:custGeom>
            <a:avLst/>
            <a:gdLst/>
            <a:ahLst/>
            <a:cxnLst/>
            <a:rect l="l" t="t" r="r" b="b"/>
            <a:pathLst>
              <a:path w="2987" h="3827" extrusionOk="0">
                <a:moveTo>
                  <a:pt x="1492" y="202"/>
                </a:moveTo>
                <a:cubicBezTo>
                  <a:pt x="1575" y="338"/>
                  <a:pt x="1657" y="475"/>
                  <a:pt x="1739" y="611"/>
                </a:cubicBezTo>
                <a:cubicBezTo>
                  <a:pt x="1304" y="835"/>
                  <a:pt x="880" y="1078"/>
                  <a:pt x="465" y="1334"/>
                </a:cubicBezTo>
                <a:cubicBezTo>
                  <a:pt x="384" y="1205"/>
                  <a:pt x="303" y="1079"/>
                  <a:pt x="225" y="951"/>
                </a:cubicBezTo>
                <a:cubicBezTo>
                  <a:pt x="649" y="701"/>
                  <a:pt x="1070" y="452"/>
                  <a:pt x="1492" y="202"/>
                </a:cubicBezTo>
                <a:close/>
                <a:moveTo>
                  <a:pt x="2440" y="2479"/>
                </a:moveTo>
                <a:cubicBezTo>
                  <a:pt x="2449" y="2490"/>
                  <a:pt x="2454" y="2501"/>
                  <a:pt x="2455" y="2514"/>
                </a:cubicBezTo>
                <a:cubicBezTo>
                  <a:pt x="2450" y="2519"/>
                  <a:pt x="2445" y="2524"/>
                  <a:pt x="2438" y="2528"/>
                </a:cubicBezTo>
                <a:cubicBezTo>
                  <a:pt x="2438" y="2514"/>
                  <a:pt x="2439" y="2496"/>
                  <a:pt x="2440" y="2479"/>
                </a:cubicBezTo>
                <a:close/>
                <a:moveTo>
                  <a:pt x="2508" y="2726"/>
                </a:moveTo>
                <a:lnTo>
                  <a:pt x="2508" y="2726"/>
                </a:lnTo>
                <a:cubicBezTo>
                  <a:pt x="2490" y="2754"/>
                  <a:pt x="2476" y="2767"/>
                  <a:pt x="2465" y="2767"/>
                </a:cubicBezTo>
                <a:cubicBezTo>
                  <a:pt x="2457" y="2767"/>
                  <a:pt x="2450" y="2760"/>
                  <a:pt x="2446" y="2747"/>
                </a:cubicBezTo>
                <a:cubicBezTo>
                  <a:pt x="2467" y="2742"/>
                  <a:pt x="2488" y="2735"/>
                  <a:pt x="2508" y="2726"/>
                </a:cubicBezTo>
                <a:close/>
                <a:moveTo>
                  <a:pt x="1013" y="3328"/>
                </a:moveTo>
                <a:cubicBezTo>
                  <a:pt x="1020" y="3338"/>
                  <a:pt x="1025" y="3350"/>
                  <a:pt x="1027" y="3361"/>
                </a:cubicBezTo>
                <a:cubicBezTo>
                  <a:pt x="1022" y="3366"/>
                  <a:pt x="1017" y="3372"/>
                  <a:pt x="1010" y="3377"/>
                </a:cubicBezTo>
                <a:cubicBezTo>
                  <a:pt x="1010" y="3361"/>
                  <a:pt x="1012" y="3345"/>
                  <a:pt x="1013" y="3328"/>
                </a:cubicBezTo>
                <a:close/>
                <a:moveTo>
                  <a:pt x="1080" y="3574"/>
                </a:moveTo>
                <a:cubicBezTo>
                  <a:pt x="1063" y="3601"/>
                  <a:pt x="1048" y="3615"/>
                  <a:pt x="1037" y="3615"/>
                </a:cubicBezTo>
                <a:cubicBezTo>
                  <a:pt x="1029" y="3615"/>
                  <a:pt x="1023" y="3608"/>
                  <a:pt x="1018" y="3595"/>
                </a:cubicBezTo>
                <a:cubicBezTo>
                  <a:pt x="1040" y="3589"/>
                  <a:pt x="1061" y="3583"/>
                  <a:pt x="1080" y="3574"/>
                </a:cubicBezTo>
                <a:close/>
                <a:moveTo>
                  <a:pt x="1541" y="1"/>
                </a:moveTo>
                <a:cubicBezTo>
                  <a:pt x="1520" y="1"/>
                  <a:pt x="1499" y="8"/>
                  <a:pt x="1482" y="20"/>
                </a:cubicBezTo>
                <a:cubicBezTo>
                  <a:pt x="1475" y="19"/>
                  <a:pt x="1469" y="18"/>
                  <a:pt x="1462" y="18"/>
                </a:cubicBezTo>
                <a:cubicBezTo>
                  <a:pt x="1448" y="18"/>
                  <a:pt x="1433" y="22"/>
                  <a:pt x="1418" y="31"/>
                </a:cubicBezTo>
                <a:cubicBezTo>
                  <a:pt x="976" y="292"/>
                  <a:pt x="532" y="556"/>
                  <a:pt x="89" y="818"/>
                </a:cubicBezTo>
                <a:cubicBezTo>
                  <a:pt x="63" y="832"/>
                  <a:pt x="50" y="852"/>
                  <a:pt x="46" y="875"/>
                </a:cubicBezTo>
                <a:cubicBezTo>
                  <a:pt x="15" y="902"/>
                  <a:pt x="0" y="944"/>
                  <a:pt x="27" y="989"/>
                </a:cubicBezTo>
                <a:cubicBezTo>
                  <a:pt x="287" y="1412"/>
                  <a:pt x="542" y="1837"/>
                  <a:pt x="791" y="2267"/>
                </a:cubicBezTo>
                <a:cubicBezTo>
                  <a:pt x="890" y="2440"/>
                  <a:pt x="993" y="2613"/>
                  <a:pt x="1091" y="2787"/>
                </a:cubicBezTo>
                <a:cubicBezTo>
                  <a:pt x="1061" y="2785"/>
                  <a:pt x="1033" y="2783"/>
                  <a:pt x="1006" y="2783"/>
                </a:cubicBezTo>
                <a:cubicBezTo>
                  <a:pt x="231" y="2783"/>
                  <a:pt x="280" y="3826"/>
                  <a:pt x="920" y="3826"/>
                </a:cubicBezTo>
                <a:cubicBezTo>
                  <a:pt x="1003" y="3826"/>
                  <a:pt x="1095" y="3809"/>
                  <a:pt x="1196" y="3770"/>
                </a:cubicBezTo>
                <a:cubicBezTo>
                  <a:pt x="1559" y="3630"/>
                  <a:pt x="1558" y="3305"/>
                  <a:pt x="1416" y="2990"/>
                </a:cubicBezTo>
                <a:cubicBezTo>
                  <a:pt x="1185" y="2478"/>
                  <a:pt x="875" y="1981"/>
                  <a:pt x="567" y="1495"/>
                </a:cubicBezTo>
                <a:cubicBezTo>
                  <a:pt x="982" y="1235"/>
                  <a:pt x="1404" y="996"/>
                  <a:pt x="1838" y="771"/>
                </a:cubicBezTo>
                <a:cubicBezTo>
                  <a:pt x="1966" y="986"/>
                  <a:pt x="2093" y="1202"/>
                  <a:pt x="2218" y="1417"/>
                </a:cubicBezTo>
                <a:cubicBezTo>
                  <a:pt x="2318" y="1591"/>
                  <a:pt x="2421" y="1763"/>
                  <a:pt x="2518" y="1939"/>
                </a:cubicBezTo>
                <a:cubicBezTo>
                  <a:pt x="2489" y="1936"/>
                  <a:pt x="2461" y="1935"/>
                  <a:pt x="2434" y="1935"/>
                </a:cubicBezTo>
                <a:cubicBezTo>
                  <a:pt x="1658" y="1935"/>
                  <a:pt x="1708" y="2977"/>
                  <a:pt x="2349" y="2977"/>
                </a:cubicBezTo>
                <a:cubicBezTo>
                  <a:pt x="2431" y="2977"/>
                  <a:pt x="2524" y="2959"/>
                  <a:pt x="2625" y="2920"/>
                </a:cubicBezTo>
                <a:cubicBezTo>
                  <a:pt x="2986" y="2780"/>
                  <a:pt x="2985" y="2455"/>
                  <a:pt x="2844" y="2141"/>
                </a:cubicBezTo>
                <a:cubicBezTo>
                  <a:pt x="2517" y="1415"/>
                  <a:pt x="2030" y="721"/>
                  <a:pt x="1616" y="45"/>
                </a:cubicBezTo>
                <a:cubicBezTo>
                  <a:pt x="1597" y="14"/>
                  <a:pt x="1569" y="1"/>
                  <a:pt x="1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3489577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38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-43200" y="1"/>
            <a:ext cx="13047999" cy="9819984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8"/>
          <p:cNvSpPr/>
          <p:nvPr/>
        </p:nvSpPr>
        <p:spPr>
          <a:xfrm>
            <a:off x="11212476" y="2929459"/>
            <a:ext cx="210185" cy="249329"/>
          </a:xfrm>
          <a:custGeom>
            <a:avLst/>
            <a:gdLst/>
            <a:ahLst/>
            <a:cxnLst/>
            <a:rect l="l" t="t" r="r" b="b"/>
            <a:pathLst>
              <a:path w="1632" h="1452" extrusionOk="0">
                <a:moveTo>
                  <a:pt x="816" y="192"/>
                </a:moveTo>
                <a:cubicBezTo>
                  <a:pt x="873" y="192"/>
                  <a:pt x="931" y="202"/>
                  <a:pt x="987" y="221"/>
                </a:cubicBezTo>
                <a:cubicBezTo>
                  <a:pt x="1264" y="316"/>
                  <a:pt x="1413" y="620"/>
                  <a:pt x="1319" y="897"/>
                </a:cubicBezTo>
                <a:cubicBezTo>
                  <a:pt x="1272" y="1032"/>
                  <a:pt x="1176" y="1141"/>
                  <a:pt x="1049" y="1203"/>
                </a:cubicBezTo>
                <a:cubicBezTo>
                  <a:pt x="975" y="1239"/>
                  <a:pt x="896" y="1257"/>
                  <a:pt x="815" y="1257"/>
                </a:cubicBezTo>
                <a:cubicBezTo>
                  <a:pt x="758" y="1257"/>
                  <a:pt x="700" y="1248"/>
                  <a:pt x="644" y="1229"/>
                </a:cubicBezTo>
                <a:cubicBezTo>
                  <a:pt x="365" y="1134"/>
                  <a:pt x="216" y="830"/>
                  <a:pt x="312" y="553"/>
                </a:cubicBezTo>
                <a:cubicBezTo>
                  <a:pt x="386" y="331"/>
                  <a:pt x="594" y="192"/>
                  <a:pt x="816" y="192"/>
                </a:cubicBezTo>
                <a:close/>
                <a:moveTo>
                  <a:pt x="816" y="1"/>
                </a:moveTo>
                <a:cubicBezTo>
                  <a:pt x="513" y="1"/>
                  <a:pt x="231" y="191"/>
                  <a:pt x="128" y="492"/>
                </a:cubicBezTo>
                <a:cubicBezTo>
                  <a:pt x="0" y="871"/>
                  <a:pt x="203" y="1284"/>
                  <a:pt x="581" y="1413"/>
                </a:cubicBezTo>
                <a:cubicBezTo>
                  <a:pt x="657" y="1439"/>
                  <a:pt x="737" y="1452"/>
                  <a:pt x="816" y="1452"/>
                </a:cubicBezTo>
                <a:cubicBezTo>
                  <a:pt x="926" y="1452"/>
                  <a:pt x="1034" y="1426"/>
                  <a:pt x="1136" y="1378"/>
                </a:cubicBezTo>
                <a:cubicBezTo>
                  <a:pt x="1310" y="1294"/>
                  <a:pt x="1440" y="1145"/>
                  <a:pt x="1503" y="962"/>
                </a:cubicBezTo>
                <a:cubicBezTo>
                  <a:pt x="1631" y="583"/>
                  <a:pt x="1429" y="169"/>
                  <a:pt x="1050" y="40"/>
                </a:cubicBezTo>
                <a:cubicBezTo>
                  <a:pt x="973" y="13"/>
                  <a:pt x="893" y="1"/>
                  <a:pt x="8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60" name="Google Shape;560;p38"/>
          <p:cNvSpPr/>
          <p:nvPr/>
        </p:nvSpPr>
        <p:spPr>
          <a:xfrm>
            <a:off x="11524156" y="2846977"/>
            <a:ext cx="91570" cy="122260"/>
          </a:xfrm>
          <a:custGeom>
            <a:avLst/>
            <a:gdLst/>
            <a:ahLst/>
            <a:cxnLst/>
            <a:rect l="l" t="t" r="r" b="b"/>
            <a:pathLst>
              <a:path w="711" h="712" extrusionOk="0">
                <a:moveTo>
                  <a:pt x="355" y="1"/>
                </a:moveTo>
                <a:cubicBezTo>
                  <a:pt x="158" y="1"/>
                  <a:pt x="0" y="161"/>
                  <a:pt x="0" y="357"/>
                </a:cubicBezTo>
                <a:cubicBezTo>
                  <a:pt x="0" y="553"/>
                  <a:pt x="160" y="712"/>
                  <a:pt x="355" y="712"/>
                </a:cubicBezTo>
                <a:cubicBezTo>
                  <a:pt x="552" y="712"/>
                  <a:pt x="711" y="552"/>
                  <a:pt x="711" y="357"/>
                </a:cubicBezTo>
                <a:cubicBezTo>
                  <a:pt x="711" y="161"/>
                  <a:pt x="551" y="1"/>
                  <a:pt x="3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61" name="Google Shape;561;p38"/>
          <p:cNvSpPr/>
          <p:nvPr/>
        </p:nvSpPr>
        <p:spPr>
          <a:xfrm rot="-4317285">
            <a:off x="9232623" y="-484130"/>
            <a:ext cx="5303184" cy="4086185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62" name="Google Shape;562;p38"/>
          <p:cNvSpPr/>
          <p:nvPr/>
        </p:nvSpPr>
        <p:spPr>
          <a:xfrm rot="-4317285">
            <a:off x="9124250" y="-580652"/>
            <a:ext cx="5303184" cy="4086185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63" name="Google Shape;563;p38"/>
          <p:cNvSpPr/>
          <p:nvPr/>
        </p:nvSpPr>
        <p:spPr>
          <a:xfrm>
            <a:off x="12410448" y="900539"/>
            <a:ext cx="366785" cy="458727"/>
          </a:xfrm>
          <a:custGeom>
            <a:avLst/>
            <a:gdLst/>
            <a:ahLst/>
            <a:cxnLst/>
            <a:rect l="l" t="t" r="r" b="b"/>
            <a:pathLst>
              <a:path w="3885" h="3644" extrusionOk="0">
                <a:moveTo>
                  <a:pt x="2871" y="1"/>
                </a:moveTo>
                <a:cubicBezTo>
                  <a:pt x="2773" y="1"/>
                  <a:pt x="2673" y="16"/>
                  <a:pt x="2578" y="42"/>
                </a:cubicBezTo>
                <a:cubicBezTo>
                  <a:pt x="1560" y="315"/>
                  <a:pt x="128" y="1741"/>
                  <a:pt x="12" y="2867"/>
                </a:cubicBezTo>
                <a:cubicBezTo>
                  <a:pt x="7" y="2912"/>
                  <a:pt x="5" y="2955"/>
                  <a:pt x="6" y="2996"/>
                </a:cubicBezTo>
                <a:cubicBezTo>
                  <a:pt x="1" y="3488"/>
                  <a:pt x="332" y="3643"/>
                  <a:pt x="723" y="3643"/>
                </a:cubicBezTo>
                <a:cubicBezTo>
                  <a:pt x="1037" y="3643"/>
                  <a:pt x="1390" y="3543"/>
                  <a:pt x="1639" y="3438"/>
                </a:cubicBezTo>
                <a:cubicBezTo>
                  <a:pt x="2242" y="3184"/>
                  <a:pt x="2842" y="2866"/>
                  <a:pt x="3262" y="2363"/>
                </a:cubicBezTo>
                <a:cubicBezTo>
                  <a:pt x="3680" y="1860"/>
                  <a:pt x="3884" y="1132"/>
                  <a:pt x="3619" y="532"/>
                </a:cubicBezTo>
                <a:cubicBezTo>
                  <a:pt x="3538" y="346"/>
                  <a:pt x="3409" y="175"/>
                  <a:pt x="3228" y="82"/>
                </a:cubicBezTo>
                <a:cubicBezTo>
                  <a:pt x="3118" y="25"/>
                  <a:pt x="2996" y="1"/>
                  <a:pt x="28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39967237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932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1"/>
          <p:cNvSpPr txBox="1">
            <a:spLocks noGrp="1"/>
          </p:cNvSpPr>
          <p:nvPr>
            <p:ph type="title"/>
          </p:nvPr>
        </p:nvSpPr>
        <p:spPr>
          <a:xfrm>
            <a:off x="1024000" y="1014518"/>
            <a:ext cx="109568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21"/>
          <p:cNvSpPr/>
          <p:nvPr/>
        </p:nvSpPr>
        <p:spPr>
          <a:xfrm>
            <a:off x="35" y="5552850"/>
            <a:ext cx="13004846" cy="7249738"/>
          </a:xfrm>
          <a:custGeom>
            <a:avLst/>
            <a:gdLst/>
            <a:ahLst/>
            <a:cxnLst/>
            <a:rect l="l" t="t" r="r" b="b"/>
            <a:pathLst>
              <a:path w="28058" h="11731" extrusionOk="0">
                <a:moveTo>
                  <a:pt x="27200" y="0"/>
                </a:moveTo>
                <a:cubicBezTo>
                  <a:pt x="25702" y="0"/>
                  <a:pt x="24486" y="1216"/>
                  <a:pt x="24486" y="2714"/>
                </a:cubicBezTo>
                <a:cubicBezTo>
                  <a:pt x="24486" y="2752"/>
                  <a:pt x="24488" y="2790"/>
                  <a:pt x="24489" y="2827"/>
                </a:cubicBezTo>
                <a:cubicBezTo>
                  <a:pt x="24062" y="2549"/>
                  <a:pt x="23555" y="2388"/>
                  <a:pt x="23008" y="2388"/>
                </a:cubicBezTo>
                <a:cubicBezTo>
                  <a:pt x="21901" y="2388"/>
                  <a:pt x="20950" y="3049"/>
                  <a:pt x="20528" y="4000"/>
                </a:cubicBezTo>
                <a:cubicBezTo>
                  <a:pt x="20049" y="3229"/>
                  <a:pt x="19194" y="2714"/>
                  <a:pt x="18219" y="2714"/>
                </a:cubicBezTo>
                <a:cubicBezTo>
                  <a:pt x="17827" y="2714"/>
                  <a:pt x="17453" y="2798"/>
                  <a:pt x="17117" y="2948"/>
                </a:cubicBezTo>
                <a:cubicBezTo>
                  <a:pt x="17067" y="1491"/>
                  <a:pt x="15872" y="327"/>
                  <a:pt x="14404" y="327"/>
                </a:cubicBezTo>
                <a:cubicBezTo>
                  <a:pt x="13105" y="327"/>
                  <a:pt x="12021" y="1238"/>
                  <a:pt x="11753" y="2456"/>
                </a:cubicBezTo>
                <a:cubicBezTo>
                  <a:pt x="11276" y="1973"/>
                  <a:pt x="10612" y="1674"/>
                  <a:pt x="9879" y="1674"/>
                </a:cubicBezTo>
                <a:cubicBezTo>
                  <a:pt x="8727" y="1674"/>
                  <a:pt x="7747" y="2412"/>
                  <a:pt x="7388" y="3443"/>
                </a:cubicBezTo>
                <a:cubicBezTo>
                  <a:pt x="6857" y="2989"/>
                  <a:pt x="6166" y="2714"/>
                  <a:pt x="5413" y="2714"/>
                </a:cubicBezTo>
                <a:cubicBezTo>
                  <a:pt x="4876" y="2714"/>
                  <a:pt x="4369" y="2853"/>
                  <a:pt x="3931" y="3100"/>
                </a:cubicBezTo>
                <a:cubicBezTo>
                  <a:pt x="3951" y="2975"/>
                  <a:pt x="3962" y="2846"/>
                  <a:pt x="3962" y="2714"/>
                </a:cubicBezTo>
                <a:cubicBezTo>
                  <a:pt x="3962" y="1396"/>
                  <a:pt x="2893" y="327"/>
                  <a:pt x="1574" y="327"/>
                </a:cubicBezTo>
                <a:cubicBezTo>
                  <a:pt x="971" y="327"/>
                  <a:pt x="422" y="550"/>
                  <a:pt x="1" y="918"/>
                </a:cubicBezTo>
                <a:lnTo>
                  <a:pt x="1" y="11730"/>
                </a:lnTo>
                <a:lnTo>
                  <a:pt x="28057" y="11730"/>
                </a:lnTo>
                <a:lnTo>
                  <a:pt x="28057" y="138"/>
                </a:lnTo>
                <a:cubicBezTo>
                  <a:pt x="27789" y="49"/>
                  <a:pt x="27500" y="0"/>
                  <a:pt x="272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733" name="Google Shape;733;p21"/>
          <p:cNvGrpSpPr/>
          <p:nvPr/>
        </p:nvGrpSpPr>
        <p:grpSpPr>
          <a:xfrm>
            <a:off x="219063" y="4582985"/>
            <a:ext cx="435132" cy="507951"/>
            <a:chOff x="3147007" y="3147324"/>
            <a:chExt cx="132470" cy="115989"/>
          </a:xfrm>
        </p:grpSpPr>
        <p:sp>
          <p:nvSpPr>
            <p:cNvPr id="734" name="Google Shape;734;p21"/>
            <p:cNvSpPr/>
            <p:nvPr/>
          </p:nvSpPr>
          <p:spPr>
            <a:xfrm>
              <a:off x="3153253" y="3152683"/>
              <a:ext cx="120986" cy="104525"/>
            </a:xfrm>
            <a:custGeom>
              <a:avLst/>
              <a:gdLst/>
              <a:ahLst/>
              <a:cxnLst/>
              <a:rect l="l" t="t" r="r" b="b"/>
              <a:pathLst>
                <a:path w="6005" h="5188" extrusionOk="0">
                  <a:moveTo>
                    <a:pt x="4939" y="0"/>
                  </a:moveTo>
                  <a:cubicBezTo>
                    <a:pt x="4938" y="0"/>
                    <a:pt x="4937" y="0"/>
                    <a:pt x="4936" y="0"/>
                  </a:cubicBezTo>
                  <a:cubicBezTo>
                    <a:pt x="4459" y="1"/>
                    <a:pt x="4049" y="159"/>
                    <a:pt x="3705" y="494"/>
                  </a:cubicBezTo>
                  <a:cubicBezTo>
                    <a:pt x="3462" y="731"/>
                    <a:pt x="3273" y="1005"/>
                    <a:pt x="3123" y="1309"/>
                  </a:cubicBezTo>
                  <a:cubicBezTo>
                    <a:pt x="3092" y="1370"/>
                    <a:pt x="3071" y="1435"/>
                    <a:pt x="3035" y="1496"/>
                  </a:cubicBezTo>
                  <a:cubicBezTo>
                    <a:pt x="2995" y="1568"/>
                    <a:pt x="2947" y="1605"/>
                    <a:pt x="2891" y="1605"/>
                  </a:cubicBezTo>
                  <a:cubicBezTo>
                    <a:pt x="2854" y="1605"/>
                    <a:pt x="2813" y="1588"/>
                    <a:pt x="2767" y="1553"/>
                  </a:cubicBezTo>
                  <a:cubicBezTo>
                    <a:pt x="2690" y="1494"/>
                    <a:pt x="2627" y="1417"/>
                    <a:pt x="2558" y="1347"/>
                  </a:cubicBezTo>
                  <a:cubicBezTo>
                    <a:pt x="2378" y="1164"/>
                    <a:pt x="2213" y="965"/>
                    <a:pt x="2018" y="800"/>
                  </a:cubicBezTo>
                  <a:cubicBezTo>
                    <a:pt x="1708" y="537"/>
                    <a:pt x="1337" y="411"/>
                    <a:pt x="929" y="401"/>
                  </a:cubicBezTo>
                  <a:cubicBezTo>
                    <a:pt x="920" y="400"/>
                    <a:pt x="911" y="400"/>
                    <a:pt x="903" y="400"/>
                  </a:cubicBezTo>
                  <a:cubicBezTo>
                    <a:pt x="600" y="400"/>
                    <a:pt x="374" y="543"/>
                    <a:pt x="214" y="796"/>
                  </a:cubicBezTo>
                  <a:cubicBezTo>
                    <a:pt x="157" y="887"/>
                    <a:pt x="107" y="989"/>
                    <a:pt x="83" y="1092"/>
                  </a:cubicBezTo>
                  <a:cubicBezTo>
                    <a:pt x="40" y="1281"/>
                    <a:pt x="15" y="1477"/>
                    <a:pt x="0" y="1575"/>
                  </a:cubicBezTo>
                  <a:cubicBezTo>
                    <a:pt x="10" y="1950"/>
                    <a:pt x="47" y="2222"/>
                    <a:pt x="136" y="2487"/>
                  </a:cubicBezTo>
                  <a:cubicBezTo>
                    <a:pt x="306" y="2993"/>
                    <a:pt x="613" y="3414"/>
                    <a:pt x="961" y="3809"/>
                  </a:cubicBezTo>
                  <a:cubicBezTo>
                    <a:pt x="1416" y="4324"/>
                    <a:pt x="1970" y="4719"/>
                    <a:pt x="2538" y="5097"/>
                  </a:cubicBezTo>
                  <a:cubicBezTo>
                    <a:pt x="2629" y="5158"/>
                    <a:pt x="2710" y="5188"/>
                    <a:pt x="2791" y="5188"/>
                  </a:cubicBezTo>
                  <a:cubicBezTo>
                    <a:pt x="2874" y="5188"/>
                    <a:pt x="2957" y="5156"/>
                    <a:pt x="3049" y="5092"/>
                  </a:cubicBezTo>
                  <a:cubicBezTo>
                    <a:pt x="3504" y="4776"/>
                    <a:pt x="3943" y="4445"/>
                    <a:pt x="4346" y="4063"/>
                  </a:cubicBezTo>
                  <a:cubicBezTo>
                    <a:pt x="4799" y="3633"/>
                    <a:pt x="5195" y="3155"/>
                    <a:pt x="5519" y="2620"/>
                  </a:cubicBezTo>
                  <a:cubicBezTo>
                    <a:pt x="5751" y="2235"/>
                    <a:pt x="5904" y="1822"/>
                    <a:pt x="5964" y="1376"/>
                  </a:cubicBezTo>
                  <a:cubicBezTo>
                    <a:pt x="6005" y="1071"/>
                    <a:pt x="5952" y="783"/>
                    <a:pt x="5804" y="517"/>
                  </a:cubicBezTo>
                  <a:cubicBezTo>
                    <a:pt x="5615" y="183"/>
                    <a:pt x="5331" y="0"/>
                    <a:pt x="4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3147007" y="3147324"/>
              <a:ext cx="132470" cy="115989"/>
            </a:xfrm>
            <a:custGeom>
              <a:avLst/>
              <a:gdLst/>
              <a:ahLst/>
              <a:cxnLst/>
              <a:rect l="l" t="t" r="r" b="b"/>
              <a:pathLst>
                <a:path w="6575" h="5757" extrusionOk="0">
                  <a:moveTo>
                    <a:pt x="5249" y="266"/>
                  </a:moveTo>
                  <a:cubicBezTo>
                    <a:pt x="5641" y="266"/>
                    <a:pt x="5925" y="449"/>
                    <a:pt x="6114" y="783"/>
                  </a:cubicBezTo>
                  <a:cubicBezTo>
                    <a:pt x="6262" y="1049"/>
                    <a:pt x="6315" y="1337"/>
                    <a:pt x="6274" y="1642"/>
                  </a:cubicBezTo>
                  <a:cubicBezTo>
                    <a:pt x="6214" y="2088"/>
                    <a:pt x="6061" y="2501"/>
                    <a:pt x="5829" y="2886"/>
                  </a:cubicBezTo>
                  <a:cubicBezTo>
                    <a:pt x="5505" y="3421"/>
                    <a:pt x="5109" y="3899"/>
                    <a:pt x="4656" y="4329"/>
                  </a:cubicBezTo>
                  <a:cubicBezTo>
                    <a:pt x="4253" y="4711"/>
                    <a:pt x="3814" y="5042"/>
                    <a:pt x="3359" y="5358"/>
                  </a:cubicBezTo>
                  <a:cubicBezTo>
                    <a:pt x="3267" y="5422"/>
                    <a:pt x="3184" y="5454"/>
                    <a:pt x="3101" y="5454"/>
                  </a:cubicBezTo>
                  <a:cubicBezTo>
                    <a:pt x="3020" y="5454"/>
                    <a:pt x="2939" y="5424"/>
                    <a:pt x="2848" y="5363"/>
                  </a:cubicBezTo>
                  <a:cubicBezTo>
                    <a:pt x="2280" y="4985"/>
                    <a:pt x="1726" y="4590"/>
                    <a:pt x="1271" y="4075"/>
                  </a:cubicBezTo>
                  <a:cubicBezTo>
                    <a:pt x="923" y="3680"/>
                    <a:pt x="616" y="3259"/>
                    <a:pt x="446" y="2753"/>
                  </a:cubicBezTo>
                  <a:cubicBezTo>
                    <a:pt x="357" y="2488"/>
                    <a:pt x="320" y="2216"/>
                    <a:pt x="310" y="1841"/>
                  </a:cubicBezTo>
                  <a:cubicBezTo>
                    <a:pt x="325" y="1743"/>
                    <a:pt x="350" y="1547"/>
                    <a:pt x="393" y="1358"/>
                  </a:cubicBezTo>
                  <a:cubicBezTo>
                    <a:pt x="417" y="1255"/>
                    <a:pt x="467" y="1153"/>
                    <a:pt x="524" y="1062"/>
                  </a:cubicBezTo>
                  <a:cubicBezTo>
                    <a:pt x="684" y="809"/>
                    <a:pt x="910" y="666"/>
                    <a:pt x="1213" y="666"/>
                  </a:cubicBezTo>
                  <a:cubicBezTo>
                    <a:pt x="1221" y="666"/>
                    <a:pt x="1230" y="666"/>
                    <a:pt x="1239" y="667"/>
                  </a:cubicBezTo>
                  <a:cubicBezTo>
                    <a:pt x="1647" y="677"/>
                    <a:pt x="2018" y="803"/>
                    <a:pt x="2328" y="1066"/>
                  </a:cubicBezTo>
                  <a:cubicBezTo>
                    <a:pt x="2523" y="1231"/>
                    <a:pt x="2688" y="1430"/>
                    <a:pt x="2868" y="1613"/>
                  </a:cubicBezTo>
                  <a:cubicBezTo>
                    <a:pt x="2937" y="1683"/>
                    <a:pt x="3000" y="1760"/>
                    <a:pt x="3077" y="1819"/>
                  </a:cubicBezTo>
                  <a:cubicBezTo>
                    <a:pt x="3123" y="1854"/>
                    <a:pt x="3164" y="1871"/>
                    <a:pt x="3201" y="1871"/>
                  </a:cubicBezTo>
                  <a:cubicBezTo>
                    <a:pt x="3257" y="1871"/>
                    <a:pt x="3305" y="1834"/>
                    <a:pt x="3345" y="1762"/>
                  </a:cubicBezTo>
                  <a:cubicBezTo>
                    <a:pt x="3381" y="1701"/>
                    <a:pt x="3402" y="1636"/>
                    <a:pt x="3433" y="1575"/>
                  </a:cubicBezTo>
                  <a:cubicBezTo>
                    <a:pt x="3583" y="1271"/>
                    <a:pt x="3772" y="997"/>
                    <a:pt x="4015" y="760"/>
                  </a:cubicBezTo>
                  <a:cubicBezTo>
                    <a:pt x="4359" y="425"/>
                    <a:pt x="4769" y="267"/>
                    <a:pt x="5246" y="266"/>
                  </a:cubicBezTo>
                  <a:cubicBezTo>
                    <a:pt x="5247" y="266"/>
                    <a:pt x="5248" y="266"/>
                    <a:pt x="5249" y="266"/>
                  </a:cubicBezTo>
                  <a:close/>
                  <a:moveTo>
                    <a:pt x="5185" y="1"/>
                  </a:moveTo>
                  <a:cubicBezTo>
                    <a:pt x="4692" y="1"/>
                    <a:pt x="4252" y="171"/>
                    <a:pt x="3872" y="520"/>
                  </a:cubicBezTo>
                  <a:cubicBezTo>
                    <a:pt x="3637" y="737"/>
                    <a:pt x="3449" y="989"/>
                    <a:pt x="3292" y="1265"/>
                  </a:cubicBezTo>
                  <a:cubicBezTo>
                    <a:pt x="3253" y="1333"/>
                    <a:pt x="3214" y="1400"/>
                    <a:pt x="3159" y="1498"/>
                  </a:cubicBezTo>
                  <a:cubicBezTo>
                    <a:pt x="3020" y="1348"/>
                    <a:pt x="2910" y="1221"/>
                    <a:pt x="2796" y="1100"/>
                  </a:cubicBezTo>
                  <a:cubicBezTo>
                    <a:pt x="2420" y="710"/>
                    <a:pt x="1967" y="466"/>
                    <a:pt x="1428" y="398"/>
                  </a:cubicBezTo>
                  <a:cubicBezTo>
                    <a:pt x="1372" y="391"/>
                    <a:pt x="1315" y="388"/>
                    <a:pt x="1257" y="388"/>
                  </a:cubicBezTo>
                  <a:cubicBezTo>
                    <a:pt x="1196" y="388"/>
                    <a:pt x="1135" y="392"/>
                    <a:pt x="1076" y="401"/>
                  </a:cubicBezTo>
                  <a:cubicBezTo>
                    <a:pt x="613" y="479"/>
                    <a:pt x="319" y="766"/>
                    <a:pt x="157" y="1191"/>
                  </a:cubicBezTo>
                  <a:cubicBezTo>
                    <a:pt x="23" y="1549"/>
                    <a:pt x="0" y="1921"/>
                    <a:pt x="53" y="2299"/>
                  </a:cubicBezTo>
                  <a:cubicBezTo>
                    <a:pt x="141" y="2922"/>
                    <a:pt x="418" y="3459"/>
                    <a:pt x="800" y="3950"/>
                  </a:cubicBezTo>
                  <a:cubicBezTo>
                    <a:pt x="1342" y="4646"/>
                    <a:pt x="2023" y="5176"/>
                    <a:pt x="2772" y="5627"/>
                  </a:cubicBezTo>
                  <a:cubicBezTo>
                    <a:pt x="2822" y="5658"/>
                    <a:pt x="2875" y="5684"/>
                    <a:pt x="2930" y="5709"/>
                  </a:cubicBezTo>
                  <a:cubicBezTo>
                    <a:pt x="2998" y="5740"/>
                    <a:pt x="3065" y="5757"/>
                    <a:pt x="3131" y="5757"/>
                  </a:cubicBezTo>
                  <a:cubicBezTo>
                    <a:pt x="3215" y="5757"/>
                    <a:pt x="3297" y="5730"/>
                    <a:pt x="3376" y="5674"/>
                  </a:cubicBezTo>
                  <a:cubicBezTo>
                    <a:pt x="3546" y="5555"/>
                    <a:pt x="3720" y="5441"/>
                    <a:pt x="3886" y="5318"/>
                  </a:cubicBezTo>
                  <a:cubicBezTo>
                    <a:pt x="4689" y="4730"/>
                    <a:pt x="5397" y="4051"/>
                    <a:pt x="5939" y="3210"/>
                  </a:cubicBezTo>
                  <a:cubicBezTo>
                    <a:pt x="6249" y="2731"/>
                    <a:pt x="6458" y="2215"/>
                    <a:pt x="6530" y="1647"/>
                  </a:cubicBezTo>
                  <a:cubicBezTo>
                    <a:pt x="6575" y="1291"/>
                    <a:pt x="6511" y="957"/>
                    <a:pt x="6335" y="648"/>
                  </a:cubicBezTo>
                  <a:cubicBezTo>
                    <a:pt x="6135" y="293"/>
                    <a:pt x="5839" y="58"/>
                    <a:pt x="5424" y="14"/>
                  </a:cubicBezTo>
                  <a:cubicBezTo>
                    <a:pt x="5343" y="5"/>
                    <a:pt x="5263" y="1"/>
                    <a:pt x="5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3207269" y="3223239"/>
              <a:ext cx="20671" cy="10436"/>
            </a:xfrm>
            <a:custGeom>
              <a:avLst/>
              <a:gdLst/>
              <a:ahLst/>
              <a:cxnLst/>
              <a:rect l="l" t="t" r="r" b="b"/>
              <a:pathLst>
                <a:path w="1026" h="518" extrusionOk="0">
                  <a:moveTo>
                    <a:pt x="913" y="1"/>
                  </a:moveTo>
                  <a:cubicBezTo>
                    <a:pt x="883" y="1"/>
                    <a:pt x="850" y="10"/>
                    <a:pt x="824" y="20"/>
                  </a:cubicBezTo>
                  <a:cubicBezTo>
                    <a:pt x="791" y="33"/>
                    <a:pt x="764" y="69"/>
                    <a:pt x="739" y="99"/>
                  </a:cubicBezTo>
                  <a:cubicBezTo>
                    <a:pt x="663" y="189"/>
                    <a:pt x="578" y="224"/>
                    <a:pt x="488" y="224"/>
                  </a:cubicBezTo>
                  <a:cubicBezTo>
                    <a:pt x="423" y="224"/>
                    <a:pt x="355" y="206"/>
                    <a:pt x="286" y="178"/>
                  </a:cubicBezTo>
                  <a:cubicBezTo>
                    <a:pt x="241" y="159"/>
                    <a:pt x="199" y="123"/>
                    <a:pt x="153" y="118"/>
                  </a:cubicBezTo>
                  <a:cubicBezTo>
                    <a:pt x="149" y="117"/>
                    <a:pt x="145" y="117"/>
                    <a:pt x="140" y="117"/>
                  </a:cubicBezTo>
                  <a:cubicBezTo>
                    <a:pt x="101" y="117"/>
                    <a:pt x="55" y="133"/>
                    <a:pt x="26" y="157"/>
                  </a:cubicBezTo>
                  <a:cubicBezTo>
                    <a:pt x="4" y="176"/>
                    <a:pt x="1" y="231"/>
                    <a:pt x="8" y="264"/>
                  </a:cubicBezTo>
                  <a:cubicBezTo>
                    <a:pt x="16" y="299"/>
                    <a:pt x="42" y="335"/>
                    <a:pt x="69" y="361"/>
                  </a:cubicBezTo>
                  <a:cubicBezTo>
                    <a:pt x="181" y="464"/>
                    <a:pt x="318" y="510"/>
                    <a:pt x="447" y="517"/>
                  </a:cubicBezTo>
                  <a:cubicBezTo>
                    <a:pt x="699" y="516"/>
                    <a:pt x="930" y="362"/>
                    <a:pt x="1003" y="162"/>
                  </a:cubicBezTo>
                  <a:cubicBezTo>
                    <a:pt x="1025" y="100"/>
                    <a:pt x="1015" y="37"/>
                    <a:pt x="957" y="9"/>
                  </a:cubicBezTo>
                  <a:cubicBezTo>
                    <a:pt x="944" y="3"/>
                    <a:pt x="929" y="1"/>
                    <a:pt x="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3192742" y="3206598"/>
              <a:ext cx="5923" cy="6729"/>
            </a:xfrm>
            <a:custGeom>
              <a:avLst/>
              <a:gdLst/>
              <a:ahLst/>
              <a:cxnLst/>
              <a:rect l="l" t="t" r="r" b="b"/>
              <a:pathLst>
                <a:path w="294" h="334" extrusionOk="0">
                  <a:moveTo>
                    <a:pt x="147" y="1"/>
                  </a:moveTo>
                  <a:cubicBezTo>
                    <a:pt x="143" y="1"/>
                    <a:pt x="138" y="1"/>
                    <a:pt x="133" y="2"/>
                  </a:cubicBezTo>
                  <a:cubicBezTo>
                    <a:pt x="53" y="12"/>
                    <a:pt x="18" y="70"/>
                    <a:pt x="11" y="144"/>
                  </a:cubicBezTo>
                  <a:cubicBezTo>
                    <a:pt x="0" y="240"/>
                    <a:pt x="68" y="330"/>
                    <a:pt x="151" y="333"/>
                  </a:cubicBezTo>
                  <a:cubicBezTo>
                    <a:pt x="152" y="333"/>
                    <a:pt x="154" y="333"/>
                    <a:pt x="155" y="333"/>
                  </a:cubicBezTo>
                  <a:cubicBezTo>
                    <a:pt x="226" y="333"/>
                    <a:pt x="290" y="258"/>
                    <a:pt x="291" y="175"/>
                  </a:cubicBezTo>
                  <a:cubicBezTo>
                    <a:pt x="293" y="83"/>
                    <a:pt x="225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3228403" y="3202064"/>
              <a:ext cx="5641" cy="6246"/>
            </a:xfrm>
            <a:custGeom>
              <a:avLst/>
              <a:gdLst/>
              <a:ahLst/>
              <a:cxnLst/>
              <a:rect l="l" t="t" r="r" b="b"/>
              <a:pathLst>
                <a:path w="280" h="310" extrusionOk="0">
                  <a:moveTo>
                    <a:pt x="138" y="1"/>
                  </a:moveTo>
                  <a:cubicBezTo>
                    <a:pt x="71" y="1"/>
                    <a:pt x="15" y="57"/>
                    <a:pt x="9" y="132"/>
                  </a:cubicBezTo>
                  <a:cubicBezTo>
                    <a:pt x="1" y="220"/>
                    <a:pt x="52" y="295"/>
                    <a:pt x="129" y="308"/>
                  </a:cubicBezTo>
                  <a:cubicBezTo>
                    <a:pt x="134" y="309"/>
                    <a:pt x="139" y="309"/>
                    <a:pt x="145" y="309"/>
                  </a:cubicBezTo>
                  <a:cubicBezTo>
                    <a:pt x="212" y="309"/>
                    <a:pt x="274" y="244"/>
                    <a:pt x="277" y="163"/>
                  </a:cubicBezTo>
                  <a:cubicBezTo>
                    <a:pt x="279" y="73"/>
                    <a:pt x="221" y="4"/>
                    <a:pt x="141" y="1"/>
                  </a:cubicBezTo>
                  <a:cubicBezTo>
                    <a:pt x="140" y="1"/>
                    <a:pt x="139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39" name="Google Shape;739;p21"/>
          <p:cNvGrpSpPr/>
          <p:nvPr/>
        </p:nvGrpSpPr>
        <p:grpSpPr>
          <a:xfrm>
            <a:off x="12221287" y="3738205"/>
            <a:ext cx="493749" cy="548966"/>
            <a:chOff x="3637216" y="3036331"/>
            <a:chExt cx="122900" cy="102490"/>
          </a:xfrm>
        </p:grpSpPr>
        <p:sp>
          <p:nvSpPr>
            <p:cNvPr id="740" name="Google Shape;740;p21"/>
            <p:cNvSpPr/>
            <p:nvPr/>
          </p:nvSpPr>
          <p:spPr>
            <a:xfrm>
              <a:off x="3642999" y="3041509"/>
              <a:ext cx="111214" cy="91550"/>
            </a:xfrm>
            <a:custGeom>
              <a:avLst/>
              <a:gdLst/>
              <a:ahLst/>
              <a:cxnLst/>
              <a:rect l="l" t="t" r="r" b="b"/>
              <a:pathLst>
                <a:path w="5520" h="4544" extrusionOk="0">
                  <a:moveTo>
                    <a:pt x="938" y="0"/>
                  </a:moveTo>
                  <a:cubicBezTo>
                    <a:pt x="652" y="0"/>
                    <a:pt x="406" y="116"/>
                    <a:pt x="210" y="365"/>
                  </a:cubicBezTo>
                  <a:cubicBezTo>
                    <a:pt x="34" y="588"/>
                    <a:pt x="0" y="850"/>
                    <a:pt x="29" y="1122"/>
                  </a:cubicBezTo>
                  <a:cubicBezTo>
                    <a:pt x="64" y="1441"/>
                    <a:pt x="186" y="1732"/>
                    <a:pt x="339" y="2010"/>
                  </a:cubicBezTo>
                  <a:cubicBezTo>
                    <a:pt x="568" y="2426"/>
                    <a:pt x="833" y="2819"/>
                    <a:pt x="1126" y="3192"/>
                  </a:cubicBezTo>
                  <a:cubicBezTo>
                    <a:pt x="1519" y="3693"/>
                    <a:pt x="2012" y="4088"/>
                    <a:pt x="2510" y="4476"/>
                  </a:cubicBezTo>
                  <a:cubicBezTo>
                    <a:pt x="2566" y="4520"/>
                    <a:pt x="2621" y="4544"/>
                    <a:pt x="2677" y="4544"/>
                  </a:cubicBezTo>
                  <a:cubicBezTo>
                    <a:pt x="2719" y="4544"/>
                    <a:pt x="2763" y="4530"/>
                    <a:pt x="2809" y="4501"/>
                  </a:cubicBezTo>
                  <a:cubicBezTo>
                    <a:pt x="2850" y="4475"/>
                    <a:pt x="2897" y="4459"/>
                    <a:pt x="2941" y="4434"/>
                  </a:cubicBezTo>
                  <a:cubicBezTo>
                    <a:pt x="3391" y="4166"/>
                    <a:pt x="3823" y="3872"/>
                    <a:pt x="4220" y="3531"/>
                  </a:cubicBezTo>
                  <a:cubicBezTo>
                    <a:pt x="4544" y="3254"/>
                    <a:pt x="4829" y="2940"/>
                    <a:pt x="5053" y="2575"/>
                  </a:cubicBezTo>
                  <a:cubicBezTo>
                    <a:pt x="5331" y="2122"/>
                    <a:pt x="5494" y="1630"/>
                    <a:pt x="5517" y="1112"/>
                  </a:cubicBezTo>
                  <a:cubicBezTo>
                    <a:pt x="5519" y="844"/>
                    <a:pt x="5464" y="607"/>
                    <a:pt x="5341" y="386"/>
                  </a:cubicBezTo>
                  <a:cubicBezTo>
                    <a:pt x="5198" y="132"/>
                    <a:pt x="5021" y="7"/>
                    <a:pt x="4798" y="7"/>
                  </a:cubicBezTo>
                  <a:cubicBezTo>
                    <a:pt x="4699" y="7"/>
                    <a:pt x="4590" y="32"/>
                    <a:pt x="4471" y="82"/>
                  </a:cubicBezTo>
                  <a:cubicBezTo>
                    <a:pt x="4241" y="179"/>
                    <a:pt x="4050" y="337"/>
                    <a:pt x="3872" y="509"/>
                  </a:cubicBezTo>
                  <a:cubicBezTo>
                    <a:pt x="3624" y="753"/>
                    <a:pt x="3425" y="1033"/>
                    <a:pt x="3242" y="1326"/>
                  </a:cubicBezTo>
                  <a:cubicBezTo>
                    <a:pt x="3190" y="1411"/>
                    <a:pt x="3137" y="1494"/>
                    <a:pt x="3070" y="1566"/>
                  </a:cubicBezTo>
                  <a:cubicBezTo>
                    <a:pt x="3029" y="1610"/>
                    <a:pt x="2985" y="1631"/>
                    <a:pt x="2944" y="1631"/>
                  </a:cubicBezTo>
                  <a:cubicBezTo>
                    <a:pt x="2891" y="1631"/>
                    <a:pt x="2841" y="1596"/>
                    <a:pt x="2806" y="1530"/>
                  </a:cubicBezTo>
                  <a:cubicBezTo>
                    <a:pt x="2782" y="1487"/>
                    <a:pt x="2775" y="1436"/>
                    <a:pt x="2751" y="1392"/>
                  </a:cubicBezTo>
                  <a:cubicBezTo>
                    <a:pt x="2651" y="1212"/>
                    <a:pt x="2564" y="1021"/>
                    <a:pt x="2441" y="856"/>
                  </a:cubicBezTo>
                  <a:cubicBezTo>
                    <a:pt x="2118" y="421"/>
                    <a:pt x="1699" y="122"/>
                    <a:pt x="1158" y="21"/>
                  </a:cubicBezTo>
                  <a:cubicBezTo>
                    <a:pt x="1082" y="7"/>
                    <a:pt x="1009" y="0"/>
                    <a:pt x="9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3637216" y="3036331"/>
              <a:ext cx="122900" cy="102490"/>
            </a:xfrm>
            <a:custGeom>
              <a:avLst/>
              <a:gdLst/>
              <a:ahLst/>
              <a:cxnLst/>
              <a:rect l="l" t="t" r="r" b="b"/>
              <a:pathLst>
                <a:path w="6100" h="5087" extrusionOk="0">
                  <a:moveTo>
                    <a:pt x="1225" y="257"/>
                  </a:moveTo>
                  <a:cubicBezTo>
                    <a:pt x="1296" y="257"/>
                    <a:pt x="1369" y="264"/>
                    <a:pt x="1445" y="278"/>
                  </a:cubicBezTo>
                  <a:cubicBezTo>
                    <a:pt x="1986" y="379"/>
                    <a:pt x="2405" y="678"/>
                    <a:pt x="2728" y="1113"/>
                  </a:cubicBezTo>
                  <a:cubicBezTo>
                    <a:pt x="2851" y="1278"/>
                    <a:pt x="2938" y="1469"/>
                    <a:pt x="3038" y="1649"/>
                  </a:cubicBezTo>
                  <a:cubicBezTo>
                    <a:pt x="3062" y="1693"/>
                    <a:pt x="3069" y="1744"/>
                    <a:pt x="3093" y="1787"/>
                  </a:cubicBezTo>
                  <a:cubicBezTo>
                    <a:pt x="3128" y="1853"/>
                    <a:pt x="3178" y="1888"/>
                    <a:pt x="3231" y="1888"/>
                  </a:cubicBezTo>
                  <a:cubicBezTo>
                    <a:pt x="3272" y="1888"/>
                    <a:pt x="3316" y="1867"/>
                    <a:pt x="3357" y="1823"/>
                  </a:cubicBezTo>
                  <a:cubicBezTo>
                    <a:pt x="3424" y="1751"/>
                    <a:pt x="3477" y="1668"/>
                    <a:pt x="3529" y="1583"/>
                  </a:cubicBezTo>
                  <a:cubicBezTo>
                    <a:pt x="3712" y="1290"/>
                    <a:pt x="3911" y="1010"/>
                    <a:pt x="4159" y="766"/>
                  </a:cubicBezTo>
                  <a:cubicBezTo>
                    <a:pt x="4337" y="594"/>
                    <a:pt x="4528" y="436"/>
                    <a:pt x="4758" y="339"/>
                  </a:cubicBezTo>
                  <a:cubicBezTo>
                    <a:pt x="4877" y="289"/>
                    <a:pt x="4986" y="264"/>
                    <a:pt x="5085" y="264"/>
                  </a:cubicBezTo>
                  <a:cubicBezTo>
                    <a:pt x="5308" y="264"/>
                    <a:pt x="5485" y="389"/>
                    <a:pt x="5628" y="643"/>
                  </a:cubicBezTo>
                  <a:cubicBezTo>
                    <a:pt x="5751" y="864"/>
                    <a:pt x="5806" y="1101"/>
                    <a:pt x="5804" y="1369"/>
                  </a:cubicBezTo>
                  <a:cubicBezTo>
                    <a:pt x="5781" y="1887"/>
                    <a:pt x="5618" y="2379"/>
                    <a:pt x="5340" y="2832"/>
                  </a:cubicBezTo>
                  <a:cubicBezTo>
                    <a:pt x="5116" y="3197"/>
                    <a:pt x="4831" y="3511"/>
                    <a:pt x="4507" y="3788"/>
                  </a:cubicBezTo>
                  <a:cubicBezTo>
                    <a:pt x="4110" y="4129"/>
                    <a:pt x="3678" y="4423"/>
                    <a:pt x="3228" y="4691"/>
                  </a:cubicBezTo>
                  <a:cubicBezTo>
                    <a:pt x="3184" y="4716"/>
                    <a:pt x="3137" y="4732"/>
                    <a:pt x="3096" y="4758"/>
                  </a:cubicBezTo>
                  <a:cubicBezTo>
                    <a:pt x="3050" y="4787"/>
                    <a:pt x="3006" y="4801"/>
                    <a:pt x="2964" y="4801"/>
                  </a:cubicBezTo>
                  <a:cubicBezTo>
                    <a:pt x="2908" y="4801"/>
                    <a:pt x="2853" y="4777"/>
                    <a:pt x="2797" y="4733"/>
                  </a:cubicBezTo>
                  <a:cubicBezTo>
                    <a:pt x="2299" y="4345"/>
                    <a:pt x="1806" y="3950"/>
                    <a:pt x="1413" y="3449"/>
                  </a:cubicBezTo>
                  <a:cubicBezTo>
                    <a:pt x="1120" y="3076"/>
                    <a:pt x="855" y="2683"/>
                    <a:pt x="626" y="2267"/>
                  </a:cubicBezTo>
                  <a:cubicBezTo>
                    <a:pt x="473" y="1989"/>
                    <a:pt x="351" y="1698"/>
                    <a:pt x="316" y="1379"/>
                  </a:cubicBezTo>
                  <a:cubicBezTo>
                    <a:pt x="287" y="1107"/>
                    <a:pt x="321" y="845"/>
                    <a:pt x="497" y="622"/>
                  </a:cubicBezTo>
                  <a:cubicBezTo>
                    <a:pt x="693" y="373"/>
                    <a:pt x="939" y="257"/>
                    <a:pt x="1225" y="257"/>
                  </a:cubicBezTo>
                  <a:close/>
                  <a:moveTo>
                    <a:pt x="1243" y="1"/>
                  </a:moveTo>
                  <a:cubicBezTo>
                    <a:pt x="1143" y="1"/>
                    <a:pt x="1044" y="13"/>
                    <a:pt x="944" y="38"/>
                  </a:cubicBezTo>
                  <a:cubicBezTo>
                    <a:pt x="417" y="171"/>
                    <a:pt x="0" y="669"/>
                    <a:pt x="61" y="1371"/>
                  </a:cubicBezTo>
                  <a:cubicBezTo>
                    <a:pt x="87" y="1669"/>
                    <a:pt x="176" y="1951"/>
                    <a:pt x="312" y="2217"/>
                  </a:cubicBezTo>
                  <a:cubicBezTo>
                    <a:pt x="603" y="2793"/>
                    <a:pt x="955" y="3326"/>
                    <a:pt x="1374" y="3815"/>
                  </a:cubicBezTo>
                  <a:cubicBezTo>
                    <a:pt x="1748" y="4251"/>
                    <a:pt x="2192" y="4614"/>
                    <a:pt x="2643" y="4966"/>
                  </a:cubicBezTo>
                  <a:cubicBezTo>
                    <a:pt x="2746" y="5047"/>
                    <a:pt x="2846" y="5087"/>
                    <a:pt x="2948" y="5087"/>
                  </a:cubicBezTo>
                  <a:cubicBezTo>
                    <a:pt x="3034" y="5087"/>
                    <a:pt x="3121" y="5058"/>
                    <a:pt x="3212" y="5003"/>
                  </a:cubicBezTo>
                  <a:cubicBezTo>
                    <a:pt x="3430" y="4868"/>
                    <a:pt x="3654" y="4744"/>
                    <a:pt x="3868" y="4603"/>
                  </a:cubicBezTo>
                  <a:cubicBezTo>
                    <a:pt x="4339" y="4294"/>
                    <a:pt x="4786" y="3952"/>
                    <a:pt x="5159" y="3525"/>
                  </a:cubicBezTo>
                  <a:cubicBezTo>
                    <a:pt x="5675" y="2937"/>
                    <a:pt x="5994" y="2262"/>
                    <a:pt x="6064" y="1477"/>
                  </a:cubicBezTo>
                  <a:cubicBezTo>
                    <a:pt x="6099" y="1065"/>
                    <a:pt x="5989" y="694"/>
                    <a:pt x="5752" y="362"/>
                  </a:cubicBezTo>
                  <a:cubicBezTo>
                    <a:pt x="5586" y="128"/>
                    <a:pt x="5336" y="3"/>
                    <a:pt x="5066" y="3"/>
                  </a:cubicBezTo>
                  <a:cubicBezTo>
                    <a:pt x="4991" y="3"/>
                    <a:pt x="4914" y="13"/>
                    <a:pt x="4837" y="33"/>
                  </a:cubicBezTo>
                  <a:cubicBezTo>
                    <a:pt x="4624" y="86"/>
                    <a:pt x="4435" y="191"/>
                    <a:pt x="4259" y="322"/>
                  </a:cubicBezTo>
                  <a:cubicBezTo>
                    <a:pt x="3947" y="556"/>
                    <a:pt x="3697" y="847"/>
                    <a:pt x="3477" y="1164"/>
                  </a:cubicBezTo>
                  <a:cubicBezTo>
                    <a:pt x="3415" y="1254"/>
                    <a:pt x="3358" y="1344"/>
                    <a:pt x="3279" y="1463"/>
                  </a:cubicBezTo>
                  <a:cubicBezTo>
                    <a:pt x="3183" y="1309"/>
                    <a:pt x="3111" y="1180"/>
                    <a:pt x="3031" y="1060"/>
                  </a:cubicBezTo>
                  <a:cubicBezTo>
                    <a:pt x="2657" y="533"/>
                    <a:pt x="2173" y="166"/>
                    <a:pt x="1531" y="32"/>
                  </a:cubicBezTo>
                  <a:cubicBezTo>
                    <a:pt x="1436" y="12"/>
                    <a:pt x="1339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3689177" y="3105054"/>
              <a:ext cx="25346" cy="10718"/>
            </a:xfrm>
            <a:custGeom>
              <a:avLst/>
              <a:gdLst/>
              <a:ahLst/>
              <a:cxnLst/>
              <a:rect l="l" t="t" r="r" b="b"/>
              <a:pathLst>
                <a:path w="1258" h="532" extrusionOk="0">
                  <a:moveTo>
                    <a:pt x="118" y="0"/>
                  </a:moveTo>
                  <a:cubicBezTo>
                    <a:pt x="99" y="0"/>
                    <a:pt x="81" y="4"/>
                    <a:pt x="71" y="12"/>
                  </a:cubicBezTo>
                  <a:cubicBezTo>
                    <a:pt x="37" y="38"/>
                    <a:pt x="1" y="90"/>
                    <a:pt x="5" y="129"/>
                  </a:cubicBezTo>
                  <a:cubicBezTo>
                    <a:pt x="10" y="182"/>
                    <a:pt x="40" y="242"/>
                    <a:pt x="76" y="284"/>
                  </a:cubicBezTo>
                  <a:cubicBezTo>
                    <a:pt x="209" y="443"/>
                    <a:pt x="380" y="531"/>
                    <a:pt x="629" y="531"/>
                  </a:cubicBezTo>
                  <a:cubicBezTo>
                    <a:pt x="640" y="531"/>
                    <a:pt x="652" y="531"/>
                    <a:pt x="663" y="531"/>
                  </a:cubicBezTo>
                  <a:cubicBezTo>
                    <a:pt x="664" y="531"/>
                    <a:pt x="715" y="531"/>
                    <a:pt x="761" y="522"/>
                  </a:cubicBezTo>
                  <a:cubicBezTo>
                    <a:pt x="939" y="484"/>
                    <a:pt x="1092" y="405"/>
                    <a:pt x="1198" y="250"/>
                  </a:cubicBezTo>
                  <a:cubicBezTo>
                    <a:pt x="1257" y="165"/>
                    <a:pt x="1256" y="87"/>
                    <a:pt x="1197" y="41"/>
                  </a:cubicBezTo>
                  <a:cubicBezTo>
                    <a:pt x="1169" y="19"/>
                    <a:pt x="1142" y="10"/>
                    <a:pt x="1115" y="10"/>
                  </a:cubicBezTo>
                  <a:cubicBezTo>
                    <a:pt x="1079" y="10"/>
                    <a:pt x="1044" y="27"/>
                    <a:pt x="1011" y="54"/>
                  </a:cubicBezTo>
                  <a:cubicBezTo>
                    <a:pt x="981" y="79"/>
                    <a:pt x="955" y="110"/>
                    <a:pt x="924" y="134"/>
                  </a:cubicBezTo>
                  <a:cubicBezTo>
                    <a:pt x="817" y="214"/>
                    <a:pt x="719" y="254"/>
                    <a:pt x="622" y="254"/>
                  </a:cubicBezTo>
                  <a:cubicBezTo>
                    <a:pt x="521" y="254"/>
                    <a:pt x="421" y="211"/>
                    <a:pt x="313" y="124"/>
                  </a:cubicBezTo>
                  <a:cubicBezTo>
                    <a:pt x="267" y="88"/>
                    <a:pt x="228" y="42"/>
                    <a:pt x="178" y="13"/>
                  </a:cubicBezTo>
                  <a:cubicBezTo>
                    <a:pt x="163" y="5"/>
                    <a:pt x="140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3719297" y="3085974"/>
              <a:ext cx="5641" cy="5682"/>
            </a:xfrm>
            <a:custGeom>
              <a:avLst/>
              <a:gdLst/>
              <a:ahLst/>
              <a:cxnLst/>
              <a:rect l="l" t="t" r="r" b="b"/>
              <a:pathLst>
                <a:path w="280" h="282" extrusionOk="0">
                  <a:moveTo>
                    <a:pt x="138" y="0"/>
                  </a:moveTo>
                  <a:cubicBezTo>
                    <a:pt x="137" y="0"/>
                    <a:pt x="136" y="0"/>
                    <a:pt x="136" y="0"/>
                  </a:cubicBezTo>
                  <a:cubicBezTo>
                    <a:pt x="74" y="2"/>
                    <a:pt x="8" y="67"/>
                    <a:pt x="5" y="131"/>
                  </a:cubicBezTo>
                  <a:cubicBezTo>
                    <a:pt x="1" y="206"/>
                    <a:pt x="72" y="281"/>
                    <a:pt x="146" y="281"/>
                  </a:cubicBezTo>
                  <a:cubicBezTo>
                    <a:pt x="211" y="281"/>
                    <a:pt x="273" y="219"/>
                    <a:pt x="275" y="153"/>
                  </a:cubicBezTo>
                  <a:cubicBezTo>
                    <a:pt x="279" y="73"/>
                    <a:pt x="212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3679405" y="3085289"/>
              <a:ext cx="5379" cy="5138"/>
            </a:xfrm>
            <a:custGeom>
              <a:avLst/>
              <a:gdLst/>
              <a:ahLst/>
              <a:cxnLst/>
              <a:rect l="l" t="t" r="r" b="b"/>
              <a:pathLst>
                <a:path w="267" h="255" extrusionOk="0">
                  <a:moveTo>
                    <a:pt x="142" y="0"/>
                  </a:moveTo>
                  <a:cubicBezTo>
                    <a:pt x="140" y="0"/>
                    <a:pt x="137" y="0"/>
                    <a:pt x="135" y="0"/>
                  </a:cubicBezTo>
                  <a:cubicBezTo>
                    <a:pt x="67" y="6"/>
                    <a:pt x="27" y="45"/>
                    <a:pt x="15" y="110"/>
                  </a:cubicBezTo>
                  <a:cubicBezTo>
                    <a:pt x="1" y="181"/>
                    <a:pt x="57" y="249"/>
                    <a:pt x="127" y="254"/>
                  </a:cubicBezTo>
                  <a:cubicBezTo>
                    <a:pt x="130" y="254"/>
                    <a:pt x="133" y="255"/>
                    <a:pt x="136" y="255"/>
                  </a:cubicBezTo>
                  <a:cubicBezTo>
                    <a:pt x="202" y="255"/>
                    <a:pt x="259" y="199"/>
                    <a:pt x="263" y="129"/>
                  </a:cubicBezTo>
                  <a:cubicBezTo>
                    <a:pt x="267" y="59"/>
                    <a:pt x="211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45" name="Google Shape;745;p21"/>
          <p:cNvGrpSpPr/>
          <p:nvPr/>
        </p:nvGrpSpPr>
        <p:grpSpPr>
          <a:xfrm>
            <a:off x="8657436" y="202631"/>
            <a:ext cx="469952" cy="554578"/>
            <a:chOff x="3397360" y="3022731"/>
            <a:chExt cx="116976" cy="103538"/>
          </a:xfrm>
        </p:grpSpPr>
        <p:sp>
          <p:nvSpPr>
            <p:cNvPr id="746" name="Google Shape;746;p21"/>
            <p:cNvSpPr/>
            <p:nvPr/>
          </p:nvSpPr>
          <p:spPr>
            <a:xfrm>
              <a:off x="3397360" y="3022731"/>
              <a:ext cx="116976" cy="103538"/>
            </a:xfrm>
            <a:custGeom>
              <a:avLst/>
              <a:gdLst/>
              <a:ahLst/>
              <a:cxnLst/>
              <a:rect l="l" t="t" r="r" b="b"/>
              <a:pathLst>
                <a:path w="5806" h="5139" extrusionOk="0">
                  <a:moveTo>
                    <a:pt x="4669" y="279"/>
                  </a:moveTo>
                  <a:cubicBezTo>
                    <a:pt x="4779" y="279"/>
                    <a:pt x="4885" y="299"/>
                    <a:pt x="4990" y="331"/>
                  </a:cubicBezTo>
                  <a:cubicBezTo>
                    <a:pt x="5167" y="385"/>
                    <a:pt x="5295" y="508"/>
                    <a:pt x="5372" y="679"/>
                  </a:cubicBezTo>
                  <a:cubicBezTo>
                    <a:pt x="5475" y="909"/>
                    <a:pt x="5513" y="1151"/>
                    <a:pt x="5490" y="1401"/>
                  </a:cubicBezTo>
                  <a:cubicBezTo>
                    <a:pt x="5455" y="1788"/>
                    <a:pt x="5348" y="2154"/>
                    <a:pt x="5180" y="2505"/>
                  </a:cubicBezTo>
                  <a:cubicBezTo>
                    <a:pt x="4814" y="3268"/>
                    <a:pt x="4315" y="3939"/>
                    <a:pt x="3753" y="4567"/>
                  </a:cubicBezTo>
                  <a:cubicBezTo>
                    <a:pt x="3696" y="4633"/>
                    <a:pt x="3631" y="4695"/>
                    <a:pt x="3574" y="4763"/>
                  </a:cubicBezTo>
                  <a:cubicBezTo>
                    <a:pt x="3522" y="4826"/>
                    <a:pt x="3465" y="4854"/>
                    <a:pt x="3402" y="4854"/>
                  </a:cubicBezTo>
                  <a:cubicBezTo>
                    <a:pt x="3364" y="4854"/>
                    <a:pt x="3325" y="4844"/>
                    <a:pt x="3283" y="4825"/>
                  </a:cubicBezTo>
                  <a:cubicBezTo>
                    <a:pt x="3256" y="4814"/>
                    <a:pt x="3227" y="4806"/>
                    <a:pt x="3200" y="4793"/>
                  </a:cubicBezTo>
                  <a:cubicBezTo>
                    <a:pt x="2369" y="4406"/>
                    <a:pt x="1618" y="3906"/>
                    <a:pt x="1018" y="3201"/>
                  </a:cubicBezTo>
                  <a:cubicBezTo>
                    <a:pt x="742" y="2878"/>
                    <a:pt x="512" y="2523"/>
                    <a:pt x="362" y="2120"/>
                  </a:cubicBezTo>
                  <a:cubicBezTo>
                    <a:pt x="244" y="1802"/>
                    <a:pt x="234" y="1491"/>
                    <a:pt x="370" y="1171"/>
                  </a:cubicBezTo>
                  <a:cubicBezTo>
                    <a:pt x="507" y="852"/>
                    <a:pt x="750" y="707"/>
                    <a:pt x="1077" y="668"/>
                  </a:cubicBezTo>
                  <a:cubicBezTo>
                    <a:pt x="1096" y="666"/>
                    <a:pt x="1114" y="665"/>
                    <a:pt x="1133" y="665"/>
                  </a:cubicBezTo>
                  <a:cubicBezTo>
                    <a:pt x="1164" y="665"/>
                    <a:pt x="1195" y="667"/>
                    <a:pt x="1226" y="667"/>
                  </a:cubicBezTo>
                  <a:cubicBezTo>
                    <a:pt x="1241" y="666"/>
                    <a:pt x="1255" y="666"/>
                    <a:pt x="1270" y="666"/>
                  </a:cubicBezTo>
                  <a:cubicBezTo>
                    <a:pt x="1424" y="666"/>
                    <a:pt x="1569" y="714"/>
                    <a:pt x="1705" y="785"/>
                  </a:cubicBezTo>
                  <a:cubicBezTo>
                    <a:pt x="1964" y="915"/>
                    <a:pt x="2188" y="1090"/>
                    <a:pt x="2374" y="1313"/>
                  </a:cubicBezTo>
                  <a:cubicBezTo>
                    <a:pt x="2494" y="1457"/>
                    <a:pt x="2608" y="1606"/>
                    <a:pt x="2733" y="1746"/>
                  </a:cubicBezTo>
                  <a:cubicBezTo>
                    <a:pt x="2789" y="1808"/>
                    <a:pt x="2841" y="1839"/>
                    <a:pt x="2890" y="1839"/>
                  </a:cubicBezTo>
                  <a:cubicBezTo>
                    <a:pt x="2950" y="1839"/>
                    <a:pt x="3005" y="1792"/>
                    <a:pt x="3056" y="1699"/>
                  </a:cubicBezTo>
                  <a:cubicBezTo>
                    <a:pt x="3089" y="1638"/>
                    <a:pt x="3114" y="1574"/>
                    <a:pt x="3144" y="1511"/>
                  </a:cubicBezTo>
                  <a:cubicBezTo>
                    <a:pt x="3255" y="1269"/>
                    <a:pt x="3390" y="1039"/>
                    <a:pt x="3568" y="838"/>
                  </a:cubicBezTo>
                  <a:cubicBezTo>
                    <a:pt x="3825" y="548"/>
                    <a:pt x="4135" y="357"/>
                    <a:pt x="4523" y="291"/>
                  </a:cubicBezTo>
                  <a:cubicBezTo>
                    <a:pt x="4573" y="283"/>
                    <a:pt x="4621" y="279"/>
                    <a:pt x="4669" y="279"/>
                  </a:cubicBezTo>
                  <a:close/>
                  <a:moveTo>
                    <a:pt x="4670" y="1"/>
                  </a:moveTo>
                  <a:cubicBezTo>
                    <a:pt x="4314" y="1"/>
                    <a:pt x="3995" y="127"/>
                    <a:pt x="3706" y="338"/>
                  </a:cubicBezTo>
                  <a:cubicBezTo>
                    <a:pt x="3414" y="552"/>
                    <a:pt x="3193" y="827"/>
                    <a:pt x="3027" y="1146"/>
                  </a:cubicBezTo>
                  <a:cubicBezTo>
                    <a:pt x="2979" y="1240"/>
                    <a:pt x="2927" y="1333"/>
                    <a:pt x="2855" y="1468"/>
                  </a:cubicBezTo>
                  <a:cubicBezTo>
                    <a:pt x="2762" y="1352"/>
                    <a:pt x="2701" y="1276"/>
                    <a:pt x="2642" y="1198"/>
                  </a:cubicBezTo>
                  <a:cubicBezTo>
                    <a:pt x="2400" y="890"/>
                    <a:pt x="2101" y="653"/>
                    <a:pt x="1743" y="495"/>
                  </a:cubicBezTo>
                  <a:cubicBezTo>
                    <a:pt x="1565" y="416"/>
                    <a:pt x="1386" y="375"/>
                    <a:pt x="1207" y="375"/>
                  </a:cubicBezTo>
                  <a:cubicBezTo>
                    <a:pt x="1032" y="375"/>
                    <a:pt x="857" y="414"/>
                    <a:pt x="683" y="492"/>
                  </a:cubicBezTo>
                  <a:cubicBezTo>
                    <a:pt x="305" y="662"/>
                    <a:pt x="64" y="951"/>
                    <a:pt x="22" y="1368"/>
                  </a:cubicBezTo>
                  <a:cubicBezTo>
                    <a:pt x="1" y="1570"/>
                    <a:pt x="16" y="1782"/>
                    <a:pt x="53" y="1983"/>
                  </a:cubicBezTo>
                  <a:cubicBezTo>
                    <a:pt x="127" y="2399"/>
                    <a:pt x="332" y="2761"/>
                    <a:pt x="581" y="3095"/>
                  </a:cubicBezTo>
                  <a:cubicBezTo>
                    <a:pt x="1237" y="3978"/>
                    <a:pt x="2099" y="4603"/>
                    <a:pt x="3091" y="5057"/>
                  </a:cubicBezTo>
                  <a:cubicBezTo>
                    <a:pt x="3208" y="5111"/>
                    <a:pt x="3305" y="5139"/>
                    <a:pt x="3395" y="5139"/>
                  </a:cubicBezTo>
                  <a:cubicBezTo>
                    <a:pt x="3539" y="5139"/>
                    <a:pt x="3662" y="5066"/>
                    <a:pt x="3806" y="4913"/>
                  </a:cubicBezTo>
                  <a:cubicBezTo>
                    <a:pt x="4444" y="4236"/>
                    <a:pt x="5002" y="3499"/>
                    <a:pt x="5416" y="2662"/>
                  </a:cubicBezTo>
                  <a:cubicBezTo>
                    <a:pt x="5573" y="2342"/>
                    <a:pt x="5696" y="2009"/>
                    <a:pt x="5748" y="1656"/>
                  </a:cubicBezTo>
                  <a:cubicBezTo>
                    <a:pt x="5799" y="1302"/>
                    <a:pt x="5806" y="950"/>
                    <a:pt x="5656" y="611"/>
                  </a:cubicBezTo>
                  <a:cubicBezTo>
                    <a:pt x="5487" y="230"/>
                    <a:pt x="5191" y="36"/>
                    <a:pt x="4783" y="5"/>
                  </a:cubicBezTo>
                  <a:cubicBezTo>
                    <a:pt x="4745" y="2"/>
                    <a:pt x="4707" y="1"/>
                    <a:pt x="4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3402075" y="3028332"/>
              <a:ext cx="106359" cy="92195"/>
            </a:xfrm>
            <a:custGeom>
              <a:avLst/>
              <a:gdLst/>
              <a:ahLst/>
              <a:cxnLst/>
              <a:rect l="l" t="t" r="r" b="b"/>
              <a:pathLst>
                <a:path w="5279" h="4576" extrusionOk="0">
                  <a:moveTo>
                    <a:pt x="4435" y="1"/>
                  </a:moveTo>
                  <a:cubicBezTo>
                    <a:pt x="4387" y="1"/>
                    <a:pt x="4339" y="5"/>
                    <a:pt x="4289" y="13"/>
                  </a:cubicBezTo>
                  <a:cubicBezTo>
                    <a:pt x="3901" y="79"/>
                    <a:pt x="3591" y="270"/>
                    <a:pt x="3334" y="560"/>
                  </a:cubicBezTo>
                  <a:cubicBezTo>
                    <a:pt x="3156" y="761"/>
                    <a:pt x="3021" y="991"/>
                    <a:pt x="2910" y="1233"/>
                  </a:cubicBezTo>
                  <a:cubicBezTo>
                    <a:pt x="2880" y="1296"/>
                    <a:pt x="2855" y="1360"/>
                    <a:pt x="2822" y="1421"/>
                  </a:cubicBezTo>
                  <a:cubicBezTo>
                    <a:pt x="2771" y="1514"/>
                    <a:pt x="2716" y="1561"/>
                    <a:pt x="2656" y="1561"/>
                  </a:cubicBezTo>
                  <a:cubicBezTo>
                    <a:pt x="2607" y="1561"/>
                    <a:pt x="2555" y="1530"/>
                    <a:pt x="2499" y="1468"/>
                  </a:cubicBezTo>
                  <a:cubicBezTo>
                    <a:pt x="2374" y="1328"/>
                    <a:pt x="2260" y="1179"/>
                    <a:pt x="2140" y="1035"/>
                  </a:cubicBezTo>
                  <a:cubicBezTo>
                    <a:pt x="1954" y="812"/>
                    <a:pt x="1730" y="637"/>
                    <a:pt x="1471" y="507"/>
                  </a:cubicBezTo>
                  <a:cubicBezTo>
                    <a:pt x="1335" y="436"/>
                    <a:pt x="1190" y="388"/>
                    <a:pt x="1036" y="388"/>
                  </a:cubicBezTo>
                  <a:cubicBezTo>
                    <a:pt x="1021" y="388"/>
                    <a:pt x="1007" y="388"/>
                    <a:pt x="992" y="389"/>
                  </a:cubicBezTo>
                  <a:cubicBezTo>
                    <a:pt x="961" y="389"/>
                    <a:pt x="930" y="387"/>
                    <a:pt x="899" y="387"/>
                  </a:cubicBezTo>
                  <a:cubicBezTo>
                    <a:pt x="880" y="387"/>
                    <a:pt x="862" y="388"/>
                    <a:pt x="843" y="390"/>
                  </a:cubicBezTo>
                  <a:cubicBezTo>
                    <a:pt x="516" y="429"/>
                    <a:pt x="273" y="574"/>
                    <a:pt x="136" y="893"/>
                  </a:cubicBezTo>
                  <a:cubicBezTo>
                    <a:pt x="0" y="1213"/>
                    <a:pt x="10" y="1524"/>
                    <a:pt x="128" y="1842"/>
                  </a:cubicBezTo>
                  <a:cubicBezTo>
                    <a:pt x="278" y="2245"/>
                    <a:pt x="508" y="2600"/>
                    <a:pt x="784" y="2923"/>
                  </a:cubicBezTo>
                  <a:cubicBezTo>
                    <a:pt x="1384" y="3628"/>
                    <a:pt x="2135" y="4128"/>
                    <a:pt x="2966" y="4515"/>
                  </a:cubicBezTo>
                  <a:cubicBezTo>
                    <a:pt x="2993" y="4528"/>
                    <a:pt x="3022" y="4536"/>
                    <a:pt x="3049" y="4547"/>
                  </a:cubicBezTo>
                  <a:cubicBezTo>
                    <a:pt x="3091" y="4566"/>
                    <a:pt x="3130" y="4576"/>
                    <a:pt x="3168" y="4576"/>
                  </a:cubicBezTo>
                  <a:cubicBezTo>
                    <a:pt x="3231" y="4576"/>
                    <a:pt x="3288" y="4548"/>
                    <a:pt x="3340" y="4485"/>
                  </a:cubicBezTo>
                  <a:cubicBezTo>
                    <a:pt x="3397" y="4417"/>
                    <a:pt x="3462" y="4355"/>
                    <a:pt x="3519" y="4289"/>
                  </a:cubicBezTo>
                  <a:cubicBezTo>
                    <a:pt x="4081" y="3661"/>
                    <a:pt x="4580" y="2990"/>
                    <a:pt x="4946" y="2227"/>
                  </a:cubicBezTo>
                  <a:cubicBezTo>
                    <a:pt x="5114" y="1876"/>
                    <a:pt x="5221" y="1510"/>
                    <a:pt x="5256" y="1123"/>
                  </a:cubicBezTo>
                  <a:cubicBezTo>
                    <a:pt x="5279" y="873"/>
                    <a:pt x="5241" y="631"/>
                    <a:pt x="5138" y="401"/>
                  </a:cubicBezTo>
                  <a:cubicBezTo>
                    <a:pt x="5061" y="230"/>
                    <a:pt x="4933" y="107"/>
                    <a:pt x="4756" y="53"/>
                  </a:cubicBezTo>
                  <a:cubicBezTo>
                    <a:pt x="4651" y="21"/>
                    <a:pt x="4545" y="1"/>
                    <a:pt x="4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3447225" y="3090205"/>
              <a:ext cx="24902" cy="11746"/>
            </a:xfrm>
            <a:custGeom>
              <a:avLst/>
              <a:gdLst/>
              <a:ahLst/>
              <a:cxnLst/>
              <a:rect l="l" t="t" r="r" b="b"/>
              <a:pathLst>
                <a:path w="1236" h="583" extrusionOk="0">
                  <a:moveTo>
                    <a:pt x="1092" y="0"/>
                  </a:moveTo>
                  <a:cubicBezTo>
                    <a:pt x="1054" y="0"/>
                    <a:pt x="1019" y="21"/>
                    <a:pt x="985" y="51"/>
                  </a:cubicBezTo>
                  <a:cubicBezTo>
                    <a:pt x="964" y="72"/>
                    <a:pt x="948" y="98"/>
                    <a:pt x="928" y="119"/>
                  </a:cubicBezTo>
                  <a:cubicBezTo>
                    <a:pt x="816" y="231"/>
                    <a:pt x="705" y="287"/>
                    <a:pt x="584" y="287"/>
                  </a:cubicBezTo>
                  <a:cubicBezTo>
                    <a:pt x="494" y="287"/>
                    <a:pt x="399" y="255"/>
                    <a:pt x="296" y="192"/>
                  </a:cubicBezTo>
                  <a:cubicBezTo>
                    <a:pt x="255" y="166"/>
                    <a:pt x="217" y="125"/>
                    <a:pt x="172" y="114"/>
                  </a:cubicBezTo>
                  <a:cubicBezTo>
                    <a:pt x="160" y="111"/>
                    <a:pt x="146" y="110"/>
                    <a:pt x="131" y="110"/>
                  </a:cubicBezTo>
                  <a:cubicBezTo>
                    <a:pt x="96" y="110"/>
                    <a:pt x="59" y="119"/>
                    <a:pt x="40" y="138"/>
                  </a:cubicBezTo>
                  <a:cubicBezTo>
                    <a:pt x="14" y="165"/>
                    <a:pt x="0" y="228"/>
                    <a:pt x="9" y="269"/>
                  </a:cubicBezTo>
                  <a:cubicBezTo>
                    <a:pt x="19" y="314"/>
                    <a:pt x="54" y="357"/>
                    <a:pt x="88" y="389"/>
                  </a:cubicBezTo>
                  <a:cubicBezTo>
                    <a:pt x="223" y="514"/>
                    <a:pt x="380" y="583"/>
                    <a:pt x="565" y="583"/>
                  </a:cubicBezTo>
                  <a:cubicBezTo>
                    <a:pt x="567" y="583"/>
                    <a:pt x="568" y="583"/>
                    <a:pt x="570" y="583"/>
                  </a:cubicBezTo>
                  <a:cubicBezTo>
                    <a:pt x="846" y="579"/>
                    <a:pt x="1065" y="468"/>
                    <a:pt x="1197" y="219"/>
                  </a:cubicBezTo>
                  <a:cubicBezTo>
                    <a:pt x="1232" y="155"/>
                    <a:pt x="1235" y="84"/>
                    <a:pt x="1170" y="32"/>
                  </a:cubicBezTo>
                  <a:cubicBezTo>
                    <a:pt x="1143" y="10"/>
                    <a:pt x="111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3435842" y="3074914"/>
              <a:ext cx="6085" cy="6588"/>
            </a:xfrm>
            <a:custGeom>
              <a:avLst/>
              <a:gdLst/>
              <a:ahLst/>
              <a:cxnLst/>
              <a:rect l="l" t="t" r="r" b="b"/>
              <a:pathLst>
                <a:path w="302" h="327" extrusionOk="0">
                  <a:moveTo>
                    <a:pt x="142" y="0"/>
                  </a:moveTo>
                  <a:cubicBezTo>
                    <a:pt x="80" y="0"/>
                    <a:pt x="16" y="63"/>
                    <a:pt x="10" y="129"/>
                  </a:cubicBezTo>
                  <a:cubicBezTo>
                    <a:pt x="1" y="221"/>
                    <a:pt x="67" y="316"/>
                    <a:pt x="145" y="326"/>
                  </a:cubicBezTo>
                  <a:cubicBezTo>
                    <a:pt x="149" y="326"/>
                    <a:pt x="154" y="326"/>
                    <a:pt x="158" y="326"/>
                  </a:cubicBezTo>
                  <a:cubicBezTo>
                    <a:pt x="227" y="326"/>
                    <a:pt x="296" y="258"/>
                    <a:pt x="299" y="183"/>
                  </a:cubicBezTo>
                  <a:cubicBezTo>
                    <a:pt x="302" y="93"/>
                    <a:pt x="227" y="3"/>
                    <a:pt x="146" y="1"/>
                  </a:cubicBezTo>
                  <a:cubicBezTo>
                    <a:pt x="145" y="0"/>
                    <a:pt x="143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475432" y="3069433"/>
              <a:ext cx="5883" cy="6064"/>
            </a:xfrm>
            <a:custGeom>
              <a:avLst/>
              <a:gdLst/>
              <a:ahLst/>
              <a:cxnLst/>
              <a:rect l="l" t="t" r="r" b="b"/>
              <a:pathLst>
                <a:path w="292" h="301" extrusionOk="0">
                  <a:moveTo>
                    <a:pt x="144" y="0"/>
                  </a:moveTo>
                  <a:cubicBezTo>
                    <a:pt x="134" y="0"/>
                    <a:pt x="124" y="2"/>
                    <a:pt x="114" y="4"/>
                  </a:cubicBezTo>
                  <a:cubicBezTo>
                    <a:pt x="37" y="26"/>
                    <a:pt x="2" y="84"/>
                    <a:pt x="1" y="158"/>
                  </a:cubicBezTo>
                  <a:cubicBezTo>
                    <a:pt x="0" y="231"/>
                    <a:pt x="73" y="300"/>
                    <a:pt x="142" y="300"/>
                  </a:cubicBezTo>
                  <a:cubicBezTo>
                    <a:pt x="147" y="300"/>
                    <a:pt x="151" y="300"/>
                    <a:pt x="156" y="299"/>
                  </a:cubicBezTo>
                  <a:cubicBezTo>
                    <a:pt x="230" y="289"/>
                    <a:pt x="291" y="206"/>
                    <a:pt x="281" y="128"/>
                  </a:cubicBezTo>
                  <a:cubicBezTo>
                    <a:pt x="272" y="56"/>
                    <a:pt x="20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51" name="Google Shape;751;p21"/>
          <p:cNvGrpSpPr/>
          <p:nvPr/>
        </p:nvGrpSpPr>
        <p:grpSpPr>
          <a:xfrm rot="-1127032">
            <a:off x="10803625" y="9129436"/>
            <a:ext cx="504038" cy="610486"/>
            <a:chOff x="3254374" y="3417199"/>
            <a:chExt cx="125458" cy="113974"/>
          </a:xfrm>
        </p:grpSpPr>
        <p:sp>
          <p:nvSpPr>
            <p:cNvPr id="752" name="Google Shape;752;p21"/>
            <p:cNvSpPr/>
            <p:nvPr/>
          </p:nvSpPr>
          <p:spPr>
            <a:xfrm>
              <a:off x="3261204" y="3423485"/>
              <a:ext cx="112181" cy="101423"/>
            </a:xfrm>
            <a:custGeom>
              <a:avLst/>
              <a:gdLst/>
              <a:ahLst/>
              <a:cxnLst/>
              <a:rect l="l" t="t" r="r" b="b"/>
              <a:pathLst>
                <a:path w="5568" h="5034" extrusionOk="0">
                  <a:moveTo>
                    <a:pt x="1203" y="0"/>
                  </a:moveTo>
                  <a:cubicBezTo>
                    <a:pt x="704" y="0"/>
                    <a:pt x="290" y="376"/>
                    <a:pt x="139" y="770"/>
                  </a:cubicBezTo>
                  <a:cubicBezTo>
                    <a:pt x="43" y="1028"/>
                    <a:pt x="14" y="1298"/>
                    <a:pt x="1" y="1554"/>
                  </a:cubicBezTo>
                  <a:cubicBezTo>
                    <a:pt x="39" y="2298"/>
                    <a:pt x="244" y="2967"/>
                    <a:pt x="646" y="3581"/>
                  </a:cubicBezTo>
                  <a:cubicBezTo>
                    <a:pt x="1020" y="4154"/>
                    <a:pt x="1539" y="4575"/>
                    <a:pt x="2071" y="4988"/>
                  </a:cubicBezTo>
                  <a:cubicBezTo>
                    <a:pt x="2112" y="5019"/>
                    <a:pt x="2154" y="5033"/>
                    <a:pt x="2197" y="5033"/>
                  </a:cubicBezTo>
                  <a:cubicBezTo>
                    <a:pt x="2223" y="5033"/>
                    <a:pt x="2250" y="5028"/>
                    <a:pt x="2277" y="5019"/>
                  </a:cubicBezTo>
                  <a:cubicBezTo>
                    <a:pt x="2444" y="4960"/>
                    <a:pt x="2616" y="4907"/>
                    <a:pt x="2776" y="4832"/>
                  </a:cubicBezTo>
                  <a:cubicBezTo>
                    <a:pt x="3641" y="4432"/>
                    <a:pt x="4353" y="3840"/>
                    <a:pt x="4913" y="3073"/>
                  </a:cubicBezTo>
                  <a:cubicBezTo>
                    <a:pt x="5103" y="2813"/>
                    <a:pt x="5253" y="2521"/>
                    <a:pt x="5403" y="2233"/>
                  </a:cubicBezTo>
                  <a:cubicBezTo>
                    <a:pt x="5545" y="1964"/>
                    <a:pt x="5567" y="1668"/>
                    <a:pt x="5514" y="1374"/>
                  </a:cubicBezTo>
                  <a:cubicBezTo>
                    <a:pt x="5425" y="881"/>
                    <a:pt x="5156" y="649"/>
                    <a:pt x="4689" y="649"/>
                  </a:cubicBezTo>
                  <a:cubicBezTo>
                    <a:pt x="4686" y="649"/>
                    <a:pt x="4683" y="649"/>
                    <a:pt x="4680" y="649"/>
                  </a:cubicBezTo>
                  <a:cubicBezTo>
                    <a:pt x="4566" y="651"/>
                    <a:pt x="4450" y="667"/>
                    <a:pt x="4337" y="690"/>
                  </a:cubicBezTo>
                  <a:cubicBezTo>
                    <a:pt x="3846" y="798"/>
                    <a:pt x="3462" y="1077"/>
                    <a:pt x="3134" y="1447"/>
                  </a:cubicBezTo>
                  <a:cubicBezTo>
                    <a:pt x="3045" y="1549"/>
                    <a:pt x="2964" y="1659"/>
                    <a:pt x="2875" y="1762"/>
                  </a:cubicBezTo>
                  <a:cubicBezTo>
                    <a:pt x="2817" y="1829"/>
                    <a:pt x="2761" y="1924"/>
                    <a:pt x="2670" y="1924"/>
                  </a:cubicBezTo>
                  <a:cubicBezTo>
                    <a:pt x="2648" y="1924"/>
                    <a:pt x="2624" y="1918"/>
                    <a:pt x="2597" y="1905"/>
                  </a:cubicBezTo>
                  <a:cubicBezTo>
                    <a:pt x="2491" y="1853"/>
                    <a:pt x="2541" y="1738"/>
                    <a:pt x="2543" y="1648"/>
                  </a:cubicBezTo>
                  <a:cubicBezTo>
                    <a:pt x="2559" y="1098"/>
                    <a:pt x="2342" y="649"/>
                    <a:pt x="1942" y="287"/>
                  </a:cubicBezTo>
                  <a:cubicBezTo>
                    <a:pt x="1775" y="137"/>
                    <a:pt x="1579" y="44"/>
                    <a:pt x="1352" y="11"/>
                  </a:cubicBezTo>
                  <a:cubicBezTo>
                    <a:pt x="1301" y="4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3254374" y="3417199"/>
              <a:ext cx="125458" cy="113974"/>
            </a:xfrm>
            <a:custGeom>
              <a:avLst/>
              <a:gdLst/>
              <a:ahLst/>
              <a:cxnLst/>
              <a:rect l="l" t="t" r="r" b="b"/>
              <a:pathLst>
                <a:path w="6227" h="5657" extrusionOk="0">
                  <a:moveTo>
                    <a:pt x="1542" y="312"/>
                  </a:moveTo>
                  <a:cubicBezTo>
                    <a:pt x="1590" y="312"/>
                    <a:pt x="1640" y="316"/>
                    <a:pt x="1691" y="323"/>
                  </a:cubicBezTo>
                  <a:cubicBezTo>
                    <a:pt x="1918" y="356"/>
                    <a:pt x="2114" y="449"/>
                    <a:pt x="2281" y="599"/>
                  </a:cubicBezTo>
                  <a:cubicBezTo>
                    <a:pt x="2681" y="961"/>
                    <a:pt x="2898" y="1410"/>
                    <a:pt x="2882" y="1960"/>
                  </a:cubicBezTo>
                  <a:cubicBezTo>
                    <a:pt x="2880" y="2050"/>
                    <a:pt x="2830" y="2165"/>
                    <a:pt x="2936" y="2217"/>
                  </a:cubicBezTo>
                  <a:cubicBezTo>
                    <a:pt x="2963" y="2230"/>
                    <a:pt x="2987" y="2236"/>
                    <a:pt x="3009" y="2236"/>
                  </a:cubicBezTo>
                  <a:cubicBezTo>
                    <a:pt x="3100" y="2236"/>
                    <a:pt x="3156" y="2141"/>
                    <a:pt x="3214" y="2074"/>
                  </a:cubicBezTo>
                  <a:cubicBezTo>
                    <a:pt x="3303" y="1971"/>
                    <a:pt x="3384" y="1861"/>
                    <a:pt x="3473" y="1759"/>
                  </a:cubicBezTo>
                  <a:cubicBezTo>
                    <a:pt x="3801" y="1389"/>
                    <a:pt x="4185" y="1110"/>
                    <a:pt x="4676" y="1002"/>
                  </a:cubicBezTo>
                  <a:cubicBezTo>
                    <a:pt x="4789" y="979"/>
                    <a:pt x="4905" y="963"/>
                    <a:pt x="5019" y="961"/>
                  </a:cubicBezTo>
                  <a:cubicBezTo>
                    <a:pt x="5022" y="961"/>
                    <a:pt x="5025" y="961"/>
                    <a:pt x="5028" y="961"/>
                  </a:cubicBezTo>
                  <a:cubicBezTo>
                    <a:pt x="5495" y="961"/>
                    <a:pt x="5764" y="1193"/>
                    <a:pt x="5853" y="1686"/>
                  </a:cubicBezTo>
                  <a:cubicBezTo>
                    <a:pt x="5906" y="1980"/>
                    <a:pt x="5884" y="2276"/>
                    <a:pt x="5742" y="2545"/>
                  </a:cubicBezTo>
                  <a:cubicBezTo>
                    <a:pt x="5592" y="2833"/>
                    <a:pt x="5442" y="3125"/>
                    <a:pt x="5252" y="3385"/>
                  </a:cubicBezTo>
                  <a:cubicBezTo>
                    <a:pt x="4692" y="4152"/>
                    <a:pt x="3980" y="4744"/>
                    <a:pt x="3115" y="5144"/>
                  </a:cubicBezTo>
                  <a:cubicBezTo>
                    <a:pt x="2955" y="5219"/>
                    <a:pt x="2783" y="5272"/>
                    <a:pt x="2616" y="5331"/>
                  </a:cubicBezTo>
                  <a:cubicBezTo>
                    <a:pt x="2589" y="5340"/>
                    <a:pt x="2562" y="5345"/>
                    <a:pt x="2536" y="5345"/>
                  </a:cubicBezTo>
                  <a:cubicBezTo>
                    <a:pt x="2493" y="5345"/>
                    <a:pt x="2451" y="5331"/>
                    <a:pt x="2410" y="5300"/>
                  </a:cubicBezTo>
                  <a:cubicBezTo>
                    <a:pt x="1878" y="4887"/>
                    <a:pt x="1359" y="4466"/>
                    <a:pt x="985" y="3893"/>
                  </a:cubicBezTo>
                  <a:cubicBezTo>
                    <a:pt x="583" y="3279"/>
                    <a:pt x="378" y="2610"/>
                    <a:pt x="340" y="1866"/>
                  </a:cubicBezTo>
                  <a:cubicBezTo>
                    <a:pt x="353" y="1610"/>
                    <a:pt x="382" y="1340"/>
                    <a:pt x="478" y="1082"/>
                  </a:cubicBezTo>
                  <a:cubicBezTo>
                    <a:pt x="629" y="688"/>
                    <a:pt x="1043" y="312"/>
                    <a:pt x="1542" y="312"/>
                  </a:cubicBezTo>
                  <a:close/>
                  <a:moveTo>
                    <a:pt x="1544" y="0"/>
                  </a:moveTo>
                  <a:cubicBezTo>
                    <a:pt x="1254" y="0"/>
                    <a:pt x="966" y="100"/>
                    <a:pt x="702" y="299"/>
                  </a:cubicBezTo>
                  <a:cubicBezTo>
                    <a:pt x="405" y="521"/>
                    <a:pt x="217" y="819"/>
                    <a:pt x="128" y="1176"/>
                  </a:cubicBezTo>
                  <a:cubicBezTo>
                    <a:pt x="1" y="1697"/>
                    <a:pt x="26" y="2217"/>
                    <a:pt x="150" y="2734"/>
                  </a:cubicBezTo>
                  <a:cubicBezTo>
                    <a:pt x="448" y="3979"/>
                    <a:pt x="1240" y="4859"/>
                    <a:pt x="2262" y="5565"/>
                  </a:cubicBezTo>
                  <a:cubicBezTo>
                    <a:pt x="2346" y="5623"/>
                    <a:pt x="2436" y="5656"/>
                    <a:pt x="2531" y="5656"/>
                  </a:cubicBezTo>
                  <a:cubicBezTo>
                    <a:pt x="2579" y="5656"/>
                    <a:pt x="2628" y="5648"/>
                    <a:pt x="2679" y="5630"/>
                  </a:cubicBezTo>
                  <a:cubicBezTo>
                    <a:pt x="2828" y="5578"/>
                    <a:pt x="2982" y="5545"/>
                    <a:pt x="3126" y="5482"/>
                  </a:cubicBezTo>
                  <a:cubicBezTo>
                    <a:pt x="4158" y="5025"/>
                    <a:pt x="4990" y="4324"/>
                    <a:pt x="5623" y="3388"/>
                  </a:cubicBezTo>
                  <a:cubicBezTo>
                    <a:pt x="5810" y="3109"/>
                    <a:pt x="5971" y="2813"/>
                    <a:pt x="6078" y="2492"/>
                  </a:cubicBezTo>
                  <a:cubicBezTo>
                    <a:pt x="6226" y="2042"/>
                    <a:pt x="6208" y="1604"/>
                    <a:pt x="5981" y="1182"/>
                  </a:cubicBezTo>
                  <a:cubicBezTo>
                    <a:pt x="5825" y="893"/>
                    <a:pt x="5577" y="728"/>
                    <a:pt x="5254" y="693"/>
                  </a:cubicBezTo>
                  <a:cubicBezTo>
                    <a:pt x="5166" y="683"/>
                    <a:pt x="5077" y="678"/>
                    <a:pt x="4990" y="678"/>
                  </a:cubicBezTo>
                  <a:cubicBezTo>
                    <a:pt x="4776" y="678"/>
                    <a:pt x="4564" y="709"/>
                    <a:pt x="4356" y="788"/>
                  </a:cubicBezTo>
                  <a:cubicBezTo>
                    <a:pt x="4005" y="918"/>
                    <a:pt x="3701" y="1116"/>
                    <a:pt x="3437" y="1378"/>
                  </a:cubicBezTo>
                  <a:cubicBezTo>
                    <a:pt x="3364" y="1450"/>
                    <a:pt x="3292" y="1523"/>
                    <a:pt x="3190" y="1624"/>
                  </a:cubicBezTo>
                  <a:cubicBezTo>
                    <a:pt x="3153" y="1491"/>
                    <a:pt x="3131" y="1400"/>
                    <a:pt x="3100" y="1314"/>
                  </a:cubicBezTo>
                  <a:cubicBezTo>
                    <a:pt x="2952" y="873"/>
                    <a:pt x="2710" y="501"/>
                    <a:pt x="2316" y="243"/>
                  </a:cubicBezTo>
                  <a:cubicBezTo>
                    <a:pt x="2067" y="81"/>
                    <a:pt x="1805" y="0"/>
                    <a:pt x="1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3300572" y="3495714"/>
              <a:ext cx="22021" cy="9590"/>
            </a:xfrm>
            <a:custGeom>
              <a:avLst/>
              <a:gdLst/>
              <a:ahLst/>
              <a:cxnLst/>
              <a:rect l="l" t="t" r="r" b="b"/>
              <a:pathLst>
                <a:path w="1093" h="476" extrusionOk="0">
                  <a:moveTo>
                    <a:pt x="123" y="1"/>
                  </a:moveTo>
                  <a:cubicBezTo>
                    <a:pt x="81" y="1"/>
                    <a:pt x="43" y="16"/>
                    <a:pt x="23" y="59"/>
                  </a:cubicBezTo>
                  <a:cubicBezTo>
                    <a:pt x="3" y="100"/>
                    <a:pt x="0" y="161"/>
                    <a:pt x="16" y="204"/>
                  </a:cubicBezTo>
                  <a:cubicBezTo>
                    <a:pt x="31" y="249"/>
                    <a:pt x="72" y="290"/>
                    <a:pt x="113" y="322"/>
                  </a:cubicBezTo>
                  <a:cubicBezTo>
                    <a:pt x="237" y="424"/>
                    <a:pt x="407" y="476"/>
                    <a:pt x="577" y="476"/>
                  </a:cubicBezTo>
                  <a:cubicBezTo>
                    <a:pt x="726" y="476"/>
                    <a:pt x="875" y="435"/>
                    <a:pt x="993" y="352"/>
                  </a:cubicBezTo>
                  <a:cubicBezTo>
                    <a:pt x="999" y="348"/>
                    <a:pt x="1004" y="344"/>
                    <a:pt x="1009" y="339"/>
                  </a:cubicBezTo>
                  <a:cubicBezTo>
                    <a:pt x="1093" y="265"/>
                    <a:pt x="1059" y="121"/>
                    <a:pt x="951" y="89"/>
                  </a:cubicBezTo>
                  <a:lnTo>
                    <a:pt x="949" y="85"/>
                  </a:lnTo>
                  <a:cubicBezTo>
                    <a:pt x="945" y="84"/>
                    <a:pt x="941" y="84"/>
                    <a:pt x="936" y="84"/>
                  </a:cubicBezTo>
                  <a:cubicBezTo>
                    <a:pt x="912" y="84"/>
                    <a:pt x="883" y="96"/>
                    <a:pt x="860" y="106"/>
                  </a:cubicBezTo>
                  <a:cubicBezTo>
                    <a:pt x="768" y="145"/>
                    <a:pt x="680" y="165"/>
                    <a:pt x="593" y="165"/>
                  </a:cubicBezTo>
                  <a:cubicBezTo>
                    <a:pt x="471" y="165"/>
                    <a:pt x="354" y="124"/>
                    <a:pt x="241" y="39"/>
                  </a:cubicBezTo>
                  <a:cubicBezTo>
                    <a:pt x="225" y="25"/>
                    <a:pt x="206" y="15"/>
                    <a:pt x="186" y="10"/>
                  </a:cubicBezTo>
                  <a:cubicBezTo>
                    <a:pt x="165" y="4"/>
                    <a:pt x="143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3289692" y="3471960"/>
              <a:ext cx="6508" cy="6911"/>
            </a:xfrm>
            <a:custGeom>
              <a:avLst/>
              <a:gdLst/>
              <a:ahLst/>
              <a:cxnLst/>
              <a:rect l="l" t="t" r="r" b="b"/>
              <a:pathLst>
                <a:path w="323" h="343" extrusionOk="0">
                  <a:moveTo>
                    <a:pt x="163" y="0"/>
                  </a:moveTo>
                  <a:cubicBezTo>
                    <a:pt x="161" y="0"/>
                    <a:pt x="160" y="0"/>
                    <a:pt x="158" y="0"/>
                  </a:cubicBezTo>
                  <a:cubicBezTo>
                    <a:pt x="78" y="2"/>
                    <a:pt x="13" y="72"/>
                    <a:pt x="7" y="165"/>
                  </a:cubicBezTo>
                  <a:cubicBezTo>
                    <a:pt x="0" y="261"/>
                    <a:pt x="57" y="335"/>
                    <a:pt x="141" y="342"/>
                  </a:cubicBezTo>
                  <a:cubicBezTo>
                    <a:pt x="145" y="342"/>
                    <a:pt x="149" y="342"/>
                    <a:pt x="152" y="342"/>
                  </a:cubicBezTo>
                  <a:cubicBezTo>
                    <a:pt x="232" y="342"/>
                    <a:pt x="296" y="282"/>
                    <a:pt x="308" y="193"/>
                  </a:cubicBezTo>
                  <a:cubicBezTo>
                    <a:pt x="322" y="92"/>
                    <a:pt x="253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3331055" y="3476776"/>
              <a:ext cx="6064" cy="6508"/>
            </a:xfrm>
            <a:custGeom>
              <a:avLst/>
              <a:gdLst/>
              <a:ahLst/>
              <a:cxnLst/>
              <a:rect l="l" t="t" r="r" b="b"/>
              <a:pathLst>
                <a:path w="301" h="323" extrusionOk="0">
                  <a:moveTo>
                    <a:pt x="175" y="0"/>
                  </a:moveTo>
                  <a:cubicBezTo>
                    <a:pt x="173" y="0"/>
                    <a:pt x="172" y="0"/>
                    <a:pt x="171" y="0"/>
                  </a:cubicBezTo>
                  <a:cubicBezTo>
                    <a:pt x="81" y="3"/>
                    <a:pt x="14" y="66"/>
                    <a:pt x="8" y="158"/>
                  </a:cubicBezTo>
                  <a:cubicBezTo>
                    <a:pt x="1" y="246"/>
                    <a:pt x="67" y="323"/>
                    <a:pt x="145" y="323"/>
                  </a:cubicBezTo>
                  <a:cubicBezTo>
                    <a:pt x="148" y="323"/>
                    <a:pt x="152" y="323"/>
                    <a:pt x="155" y="322"/>
                  </a:cubicBezTo>
                  <a:cubicBezTo>
                    <a:pt x="236" y="314"/>
                    <a:pt x="296" y="242"/>
                    <a:pt x="298" y="145"/>
                  </a:cubicBezTo>
                  <a:cubicBezTo>
                    <a:pt x="301" y="62"/>
                    <a:pt x="24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57" name="Google Shape;757;p21"/>
          <p:cNvGrpSpPr/>
          <p:nvPr/>
        </p:nvGrpSpPr>
        <p:grpSpPr>
          <a:xfrm>
            <a:off x="697652" y="7748290"/>
            <a:ext cx="193614" cy="296120"/>
            <a:chOff x="3272587" y="2999018"/>
            <a:chExt cx="48193" cy="55285"/>
          </a:xfrm>
        </p:grpSpPr>
        <p:sp>
          <p:nvSpPr>
            <p:cNvPr id="758" name="Google Shape;758;p21"/>
            <p:cNvSpPr/>
            <p:nvPr/>
          </p:nvSpPr>
          <p:spPr>
            <a:xfrm>
              <a:off x="3272587" y="2999018"/>
              <a:ext cx="48193" cy="55285"/>
            </a:xfrm>
            <a:custGeom>
              <a:avLst/>
              <a:gdLst/>
              <a:ahLst/>
              <a:cxnLst/>
              <a:rect l="l" t="t" r="r" b="b"/>
              <a:pathLst>
                <a:path w="2392" h="2744" extrusionOk="0">
                  <a:moveTo>
                    <a:pt x="1196" y="848"/>
                  </a:moveTo>
                  <a:cubicBezTo>
                    <a:pt x="1228" y="848"/>
                    <a:pt x="1259" y="861"/>
                    <a:pt x="1281" y="888"/>
                  </a:cubicBezTo>
                  <a:cubicBezTo>
                    <a:pt x="1345" y="962"/>
                    <a:pt x="1409" y="1039"/>
                    <a:pt x="1482" y="1105"/>
                  </a:cubicBezTo>
                  <a:cubicBezTo>
                    <a:pt x="1558" y="1172"/>
                    <a:pt x="1644" y="1228"/>
                    <a:pt x="1737" y="1288"/>
                  </a:cubicBezTo>
                  <a:cubicBezTo>
                    <a:pt x="1797" y="1328"/>
                    <a:pt x="1804" y="1417"/>
                    <a:pt x="1747" y="1466"/>
                  </a:cubicBezTo>
                  <a:cubicBezTo>
                    <a:pt x="1699" y="1505"/>
                    <a:pt x="1652" y="1546"/>
                    <a:pt x="1610" y="1592"/>
                  </a:cubicBezTo>
                  <a:cubicBezTo>
                    <a:pt x="1537" y="1669"/>
                    <a:pt x="1471" y="1757"/>
                    <a:pt x="1413" y="1847"/>
                  </a:cubicBezTo>
                  <a:cubicBezTo>
                    <a:pt x="1381" y="1896"/>
                    <a:pt x="1352" y="1947"/>
                    <a:pt x="1322" y="2002"/>
                  </a:cubicBezTo>
                  <a:cubicBezTo>
                    <a:pt x="1302" y="2041"/>
                    <a:pt x="1264" y="2060"/>
                    <a:pt x="1226" y="2060"/>
                  </a:cubicBezTo>
                  <a:cubicBezTo>
                    <a:pt x="1191" y="2060"/>
                    <a:pt x="1156" y="2044"/>
                    <a:pt x="1134" y="2010"/>
                  </a:cubicBezTo>
                  <a:cubicBezTo>
                    <a:pt x="1006" y="1817"/>
                    <a:pt x="863" y="1646"/>
                    <a:pt x="654" y="1530"/>
                  </a:cubicBezTo>
                  <a:cubicBezTo>
                    <a:pt x="583" y="1489"/>
                    <a:pt x="577" y="1390"/>
                    <a:pt x="643" y="1343"/>
                  </a:cubicBezTo>
                  <a:cubicBezTo>
                    <a:pt x="733" y="1278"/>
                    <a:pt x="814" y="1219"/>
                    <a:pt x="886" y="1151"/>
                  </a:cubicBezTo>
                  <a:cubicBezTo>
                    <a:pt x="966" y="1072"/>
                    <a:pt x="1036" y="982"/>
                    <a:pt x="1109" y="890"/>
                  </a:cubicBezTo>
                  <a:cubicBezTo>
                    <a:pt x="1132" y="862"/>
                    <a:pt x="1164" y="848"/>
                    <a:pt x="1196" y="848"/>
                  </a:cubicBezTo>
                  <a:close/>
                  <a:moveTo>
                    <a:pt x="1225" y="1"/>
                  </a:moveTo>
                  <a:cubicBezTo>
                    <a:pt x="1201" y="1"/>
                    <a:pt x="1176" y="8"/>
                    <a:pt x="1155" y="22"/>
                  </a:cubicBezTo>
                  <a:cubicBezTo>
                    <a:pt x="1145" y="29"/>
                    <a:pt x="1134" y="37"/>
                    <a:pt x="1125" y="47"/>
                  </a:cubicBezTo>
                  <a:cubicBezTo>
                    <a:pt x="1025" y="131"/>
                    <a:pt x="1021" y="254"/>
                    <a:pt x="1001" y="369"/>
                  </a:cubicBezTo>
                  <a:cubicBezTo>
                    <a:pt x="939" y="751"/>
                    <a:pt x="720" y="1009"/>
                    <a:pt x="377" y="1172"/>
                  </a:cubicBezTo>
                  <a:cubicBezTo>
                    <a:pt x="288" y="1213"/>
                    <a:pt x="199" y="1256"/>
                    <a:pt x="113" y="1303"/>
                  </a:cubicBezTo>
                  <a:cubicBezTo>
                    <a:pt x="51" y="1337"/>
                    <a:pt x="0" y="1383"/>
                    <a:pt x="3" y="1463"/>
                  </a:cubicBezTo>
                  <a:cubicBezTo>
                    <a:pt x="5" y="1544"/>
                    <a:pt x="58" y="1582"/>
                    <a:pt x="128" y="1607"/>
                  </a:cubicBezTo>
                  <a:cubicBezTo>
                    <a:pt x="156" y="1616"/>
                    <a:pt x="182" y="1632"/>
                    <a:pt x="211" y="1638"/>
                  </a:cubicBezTo>
                  <a:cubicBezTo>
                    <a:pt x="630" y="1727"/>
                    <a:pt x="860" y="2020"/>
                    <a:pt x="1016" y="2390"/>
                  </a:cubicBezTo>
                  <a:cubicBezTo>
                    <a:pt x="1049" y="2472"/>
                    <a:pt x="1081" y="2555"/>
                    <a:pt x="1118" y="2635"/>
                  </a:cubicBezTo>
                  <a:cubicBezTo>
                    <a:pt x="1145" y="2697"/>
                    <a:pt x="1190" y="2744"/>
                    <a:pt x="1260" y="2744"/>
                  </a:cubicBezTo>
                  <a:cubicBezTo>
                    <a:pt x="1265" y="2744"/>
                    <a:pt x="1270" y="2743"/>
                    <a:pt x="1276" y="2743"/>
                  </a:cubicBezTo>
                  <a:cubicBezTo>
                    <a:pt x="1357" y="2736"/>
                    <a:pt x="1392" y="2679"/>
                    <a:pt x="1412" y="2608"/>
                  </a:cubicBezTo>
                  <a:cubicBezTo>
                    <a:pt x="1445" y="2484"/>
                    <a:pt x="1472" y="2359"/>
                    <a:pt x="1515" y="2239"/>
                  </a:cubicBezTo>
                  <a:cubicBezTo>
                    <a:pt x="1636" y="1901"/>
                    <a:pt x="1830" y="1628"/>
                    <a:pt x="2189" y="1508"/>
                  </a:cubicBezTo>
                  <a:cubicBezTo>
                    <a:pt x="2228" y="1495"/>
                    <a:pt x="2266" y="1479"/>
                    <a:pt x="2300" y="1458"/>
                  </a:cubicBezTo>
                  <a:cubicBezTo>
                    <a:pt x="2392" y="1401"/>
                    <a:pt x="2384" y="1267"/>
                    <a:pt x="2289" y="1216"/>
                  </a:cubicBezTo>
                  <a:cubicBezTo>
                    <a:pt x="2213" y="1178"/>
                    <a:pt x="2132" y="1153"/>
                    <a:pt x="2052" y="1123"/>
                  </a:cubicBezTo>
                  <a:cubicBezTo>
                    <a:pt x="1671" y="982"/>
                    <a:pt x="1425" y="731"/>
                    <a:pt x="1387" y="307"/>
                  </a:cubicBezTo>
                  <a:cubicBezTo>
                    <a:pt x="1379" y="220"/>
                    <a:pt x="1350" y="134"/>
                    <a:pt x="1319" y="53"/>
                  </a:cubicBezTo>
                  <a:cubicBezTo>
                    <a:pt x="1315" y="44"/>
                    <a:pt x="1309" y="37"/>
                    <a:pt x="1300" y="28"/>
                  </a:cubicBezTo>
                  <a:cubicBezTo>
                    <a:pt x="1279" y="10"/>
                    <a:pt x="1252" y="1"/>
                    <a:pt x="1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3284212" y="3016083"/>
              <a:ext cx="24721" cy="24459"/>
            </a:xfrm>
            <a:custGeom>
              <a:avLst/>
              <a:gdLst/>
              <a:ahLst/>
              <a:cxnLst/>
              <a:rect l="l" t="t" r="r" b="b"/>
              <a:pathLst>
                <a:path w="1227" h="1214" extrusionOk="0">
                  <a:moveTo>
                    <a:pt x="619" y="1"/>
                  </a:moveTo>
                  <a:cubicBezTo>
                    <a:pt x="587" y="1"/>
                    <a:pt x="555" y="15"/>
                    <a:pt x="532" y="43"/>
                  </a:cubicBezTo>
                  <a:cubicBezTo>
                    <a:pt x="459" y="135"/>
                    <a:pt x="389" y="225"/>
                    <a:pt x="309" y="304"/>
                  </a:cubicBezTo>
                  <a:cubicBezTo>
                    <a:pt x="237" y="372"/>
                    <a:pt x="156" y="431"/>
                    <a:pt x="66" y="496"/>
                  </a:cubicBezTo>
                  <a:cubicBezTo>
                    <a:pt x="0" y="543"/>
                    <a:pt x="6" y="642"/>
                    <a:pt x="77" y="683"/>
                  </a:cubicBezTo>
                  <a:cubicBezTo>
                    <a:pt x="286" y="799"/>
                    <a:pt x="429" y="970"/>
                    <a:pt x="557" y="1163"/>
                  </a:cubicBezTo>
                  <a:cubicBezTo>
                    <a:pt x="579" y="1197"/>
                    <a:pt x="614" y="1213"/>
                    <a:pt x="649" y="1213"/>
                  </a:cubicBezTo>
                  <a:cubicBezTo>
                    <a:pt x="687" y="1213"/>
                    <a:pt x="725" y="1194"/>
                    <a:pt x="745" y="1155"/>
                  </a:cubicBezTo>
                  <a:cubicBezTo>
                    <a:pt x="775" y="1100"/>
                    <a:pt x="804" y="1049"/>
                    <a:pt x="836" y="1000"/>
                  </a:cubicBezTo>
                  <a:cubicBezTo>
                    <a:pt x="894" y="910"/>
                    <a:pt x="960" y="822"/>
                    <a:pt x="1033" y="745"/>
                  </a:cubicBezTo>
                  <a:cubicBezTo>
                    <a:pt x="1075" y="699"/>
                    <a:pt x="1122" y="658"/>
                    <a:pt x="1170" y="619"/>
                  </a:cubicBezTo>
                  <a:cubicBezTo>
                    <a:pt x="1227" y="570"/>
                    <a:pt x="1220" y="481"/>
                    <a:pt x="1160" y="441"/>
                  </a:cubicBezTo>
                  <a:cubicBezTo>
                    <a:pt x="1067" y="381"/>
                    <a:pt x="981" y="325"/>
                    <a:pt x="905" y="258"/>
                  </a:cubicBezTo>
                  <a:cubicBezTo>
                    <a:pt x="832" y="192"/>
                    <a:pt x="768" y="115"/>
                    <a:pt x="704" y="41"/>
                  </a:cubicBezTo>
                  <a:cubicBezTo>
                    <a:pt x="682" y="14"/>
                    <a:pt x="651" y="1"/>
                    <a:pt x="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60" name="Google Shape;760;p21"/>
          <p:cNvGrpSpPr/>
          <p:nvPr/>
        </p:nvGrpSpPr>
        <p:grpSpPr>
          <a:xfrm>
            <a:off x="8698751" y="9037524"/>
            <a:ext cx="204218" cy="311228"/>
            <a:chOff x="3161171" y="3530166"/>
            <a:chExt cx="50832" cy="58105"/>
          </a:xfrm>
        </p:grpSpPr>
        <p:sp>
          <p:nvSpPr>
            <p:cNvPr id="761" name="Google Shape;761;p21"/>
            <p:cNvSpPr/>
            <p:nvPr/>
          </p:nvSpPr>
          <p:spPr>
            <a:xfrm>
              <a:off x="3161171" y="3530166"/>
              <a:ext cx="50832" cy="58105"/>
            </a:xfrm>
            <a:custGeom>
              <a:avLst/>
              <a:gdLst/>
              <a:ahLst/>
              <a:cxnLst/>
              <a:rect l="l" t="t" r="r" b="b"/>
              <a:pathLst>
                <a:path w="2523" h="2884" extrusionOk="0">
                  <a:moveTo>
                    <a:pt x="1278" y="975"/>
                  </a:moveTo>
                  <a:cubicBezTo>
                    <a:pt x="1312" y="975"/>
                    <a:pt x="1346" y="990"/>
                    <a:pt x="1370" y="1018"/>
                  </a:cubicBezTo>
                  <a:cubicBezTo>
                    <a:pt x="1492" y="1165"/>
                    <a:pt x="1621" y="1316"/>
                    <a:pt x="1753" y="1471"/>
                  </a:cubicBezTo>
                  <a:cubicBezTo>
                    <a:pt x="1799" y="1526"/>
                    <a:pt x="1789" y="1609"/>
                    <a:pt x="1731" y="1650"/>
                  </a:cubicBezTo>
                  <a:cubicBezTo>
                    <a:pt x="1664" y="1698"/>
                    <a:pt x="1593" y="1749"/>
                    <a:pt x="1531" y="1808"/>
                  </a:cubicBezTo>
                  <a:cubicBezTo>
                    <a:pt x="1480" y="1856"/>
                    <a:pt x="1435" y="1911"/>
                    <a:pt x="1389" y="1971"/>
                  </a:cubicBezTo>
                  <a:cubicBezTo>
                    <a:pt x="1364" y="2002"/>
                    <a:pt x="1328" y="2018"/>
                    <a:pt x="1292" y="2018"/>
                  </a:cubicBezTo>
                  <a:cubicBezTo>
                    <a:pt x="1253" y="2018"/>
                    <a:pt x="1213" y="1999"/>
                    <a:pt x="1190" y="1961"/>
                  </a:cubicBezTo>
                  <a:cubicBezTo>
                    <a:pt x="1092" y="1810"/>
                    <a:pt x="981" y="1667"/>
                    <a:pt x="837" y="1552"/>
                  </a:cubicBezTo>
                  <a:cubicBezTo>
                    <a:pt x="779" y="1505"/>
                    <a:pt x="774" y="1420"/>
                    <a:pt x="827" y="1368"/>
                  </a:cubicBezTo>
                  <a:cubicBezTo>
                    <a:pt x="953" y="1244"/>
                    <a:pt x="1074" y="1125"/>
                    <a:pt x="1192" y="1010"/>
                  </a:cubicBezTo>
                  <a:cubicBezTo>
                    <a:pt x="1216" y="987"/>
                    <a:pt x="1247" y="975"/>
                    <a:pt x="1278" y="975"/>
                  </a:cubicBezTo>
                  <a:close/>
                  <a:moveTo>
                    <a:pt x="1285" y="1"/>
                  </a:moveTo>
                  <a:cubicBezTo>
                    <a:pt x="1217" y="1"/>
                    <a:pt x="1175" y="61"/>
                    <a:pt x="1160" y="128"/>
                  </a:cubicBezTo>
                  <a:cubicBezTo>
                    <a:pt x="1121" y="290"/>
                    <a:pt x="1088" y="455"/>
                    <a:pt x="1056" y="619"/>
                  </a:cubicBezTo>
                  <a:cubicBezTo>
                    <a:pt x="1025" y="780"/>
                    <a:pt x="939" y="912"/>
                    <a:pt x="813" y="1011"/>
                  </a:cubicBezTo>
                  <a:cubicBezTo>
                    <a:pt x="649" y="1141"/>
                    <a:pt x="478" y="1260"/>
                    <a:pt x="257" y="1281"/>
                  </a:cubicBezTo>
                  <a:cubicBezTo>
                    <a:pt x="196" y="1289"/>
                    <a:pt x="134" y="1310"/>
                    <a:pt x="81" y="1338"/>
                  </a:cubicBezTo>
                  <a:cubicBezTo>
                    <a:pt x="0" y="1382"/>
                    <a:pt x="3" y="1502"/>
                    <a:pt x="86" y="1544"/>
                  </a:cubicBezTo>
                  <a:cubicBezTo>
                    <a:pt x="140" y="1570"/>
                    <a:pt x="202" y="1586"/>
                    <a:pt x="263" y="1598"/>
                  </a:cubicBezTo>
                  <a:cubicBezTo>
                    <a:pt x="634" y="1671"/>
                    <a:pt x="876" y="1894"/>
                    <a:pt x="1025" y="2235"/>
                  </a:cubicBezTo>
                  <a:cubicBezTo>
                    <a:pt x="1095" y="2399"/>
                    <a:pt x="1165" y="2560"/>
                    <a:pt x="1166" y="2744"/>
                  </a:cubicBezTo>
                  <a:cubicBezTo>
                    <a:pt x="1166" y="2823"/>
                    <a:pt x="1209" y="2884"/>
                    <a:pt x="1297" y="2884"/>
                  </a:cubicBezTo>
                  <a:cubicBezTo>
                    <a:pt x="1298" y="2884"/>
                    <a:pt x="1300" y="2884"/>
                    <a:pt x="1301" y="2884"/>
                  </a:cubicBezTo>
                  <a:cubicBezTo>
                    <a:pt x="1392" y="2881"/>
                    <a:pt x="1427" y="2818"/>
                    <a:pt x="1439" y="2739"/>
                  </a:cubicBezTo>
                  <a:cubicBezTo>
                    <a:pt x="1460" y="2616"/>
                    <a:pt x="1468" y="2488"/>
                    <a:pt x="1502" y="2369"/>
                  </a:cubicBezTo>
                  <a:cubicBezTo>
                    <a:pt x="1611" y="1999"/>
                    <a:pt x="1866" y="1794"/>
                    <a:pt x="2248" y="1748"/>
                  </a:cubicBezTo>
                  <a:cubicBezTo>
                    <a:pt x="2310" y="1740"/>
                    <a:pt x="2377" y="1748"/>
                    <a:pt x="2434" y="1727"/>
                  </a:cubicBezTo>
                  <a:cubicBezTo>
                    <a:pt x="2444" y="1723"/>
                    <a:pt x="2452" y="1718"/>
                    <a:pt x="2461" y="1710"/>
                  </a:cubicBezTo>
                  <a:cubicBezTo>
                    <a:pt x="2518" y="1662"/>
                    <a:pt x="2523" y="1570"/>
                    <a:pt x="2466" y="1522"/>
                  </a:cubicBezTo>
                  <a:cubicBezTo>
                    <a:pt x="2462" y="1519"/>
                    <a:pt x="2459" y="1517"/>
                    <a:pt x="2457" y="1516"/>
                  </a:cubicBezTo>
                  <a:cubicBezTo>
                    <a:pt x="2413" y="1488"/>
                    <a:pt x="2358" y="1481"/>
                    <a:pt x="2311" y="1459"/>
                  </a:cubicBezTo>
                  <a:cubicBezTo>
                    <a:pt x="1833" y="1233"/>
                    <a:pt x="1513" y="892"/>
                    <a:pt x="1481" y="335"/>
                  </a:cubicBezTo>
                  <a:cubicBezTo>
                    <a:pt x="1477" y="263"/>
                    <a:pt x="1469" y="186"/>
                    <a:pt x="1439" y="121"/>
                  </a:cubicBezTo>
                  <a:cubicBezTo>
                    <a:pt x="1418" y="71"/>
                    <a:pt x="1363" y="15"/>
                    <a:pt x="1314" y="4"/>
                  </a:cubicBezTo>
                  <a:cubicBezTo>
                    <a:pt x="1303" y="2"/>
                    <a:pt x="1294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3176745" y="3549810"/>
              <a:ext cx="20691" cy="21014"/>
            </a:xfrm>
            <a:custGeom>
              <a:avLst/>
              <a:gdLst/>
              <a:ahLst/>
              <a:cxnLst/>
              <a:rect l="l" t="t" r="r" b="b"/>
              <a:pathLst>
                <a:path w="1027" h="1043" extrusionOk="0">
                  <a:moveTo>
                    <a:pt x="505" y="0"/>
                  </a:moveTo>
                  <a:cubicBezTo>
                    <a:pt x="474" y="0"/>
                    <a:pt x="443" y="12"/>
                    <a:pt x="419" y="35"/>
                  </a:cubicBezTo>
                  <a:cubicBezTo>
                    <a:pt x="301" y="150"/>
                    <a:pt x="180" y="269"/>
                    <a:pt x="54" y="393"/>
                  </a:cubicBezTo>
                  <a:cubicBezTo>
                    <a:pt x="1" y="445"/>
                    <a:pt x="6" y="530"/>
                    <a:pt x="64" y="577"/>
                  </a:cubicBezTo>
                  <a:cubicBezTo>
                    <a:pt x="208" y="692"/>
                    <a:pt x="319" y="835"/>
                    <a:pt x="417" y="986"/>
                  </a:cubicBezTo>
                  <a:cubicBezTo>
                    <a:pt x="440" y="1024"/>
                    <a:pt x="480" y="1043"/>
                    <a:pt x="519" y="1043"/>
                  </a:cubicBezTo>
                  <a:cubicBezTo>
                    <a:pt x="555" y="1043"/>
                    <a:pt x="591" y="1027"/>
                    <a:pt x="616" y="996"/>
                  </a:cubicBezTo>
                  <a:cubicBezTo>
                    <a:pt x="662" y="936"/>
                    <a:pt x="707" y="881"/>
                    <a:pt x="758" y="833"/>
                  </a:cubicBezTo>
                  <a:cubicBezTo>
                    <a:pt x="820" y="774"/>
                    <a:pt x="891" y="723"/>
                    <a:pt x="958" y="675"/>
                  </a:cubicBezTo>
                  <a:cubicBezTo>
                    <a:pt x="1016" y="634"/>
                    <a:pt x="1026" y="551"/>
                    <a:pt x="980" y="496"/>
                  </a:cubicBezTo>
                  <a:cubicBezTo>
                    <a:pt x="848" y="341"/>
                    <a:pt x="719" y="190"/>
                    <a:pt x="597" y="43"/>
                  </a:cubicBezTo>
                  <a:cubicBezTo>
                    <a:pt x="573" y="15"/>
                    <a:pt x="539" y="0"/>
                    <a:pt x="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63" name="Google Shape;763;p21"/>
          <p:cNvGrpSpPr/>
          <p:nvPr/>
        </p:nvGrpSpPr>
        <p:grpSpPr>
          <a:xfrm>
            <a:off x="5128022" y="9034240"/>
            <a:ext cx="208102" cy="317812"/>
            <a:chOff x="3618741" y="3460375"/>
            <a:chExt cx="51799" cy="59334"/>
          </a:xfrm>
        </p:grpSpPr>
        <p:sp>
          <p:nvSpPr>
            <p:cNvPr id="764" name="Google Shape;764;p21"/>
            <p:cNvSpPr/>
            <p:nvPr/>
          </p:nvSpPr>
          <p:spPr>
            <a:xfrm>
              <a:off x="3618741" y="3460375"/>
              <a:ext cx="51799" cy="59334"/>
            </a:xfrm>
            <a:custGeom>
              <a:avLst/>
              <a:gdLst/>
              <a:ahLst/>
              <a:cxnLst/>
              <a:rect l="l" t="t" r="r" b="b"/>
              <a:pathLst>
                <a:path w="2571" h="2945" extrusionOk="0">
                  <a:moveTo>
                    <a:pt x="1327" y="904"/>
                  </a:moveTo>
                  <a:cubicBezTo>
                    <a:pt x="1357" y="904"/>
                    <a:pt x="1388" y="915"/>
                    <a:pt x="1412" y="937"/>
                  </a:cubicBezTo>
                  <a:cubicBezTo>
                    <a:pt x="1583" y="1100"/>
                    <a:pt x="1752" y="1262"/>
                    <a:pt x="1922" y="1425"/>
                  </a:cubicBezTo>
                  <a:cubicBezTo>
                    <a:pt x="1969" y="1470"/>
                    <a:pt x="1973" y="1544"/>
                    <a:pt x="1932" y="1592"/>
                  </a:cubicBezTo>
                  <a:cubicBezTo>
                    <a:pt x="1804" y="1745"/>
                    <a:pt x="1672" y="1902"/>
                    <a:pt x="1533" y="2067"/>
                  </a:cubicBezTo>
                  <a:cubicBezTo>
                    <a:pt x="1509" y="2096"/>
                    <a:pt x="1474" y="2111"/>
                    <a:pt x="1440" y="2111"/>
                  </a:cubicBezTo>
                  <a:cubicBezTo>
                    <a:pt x="1401" y="2111"/>
                    <a:pt x="1363" y="2093"/>
                    <a:pt x="1338" y="2058"/>
                  </a:cubicBezTo>
                  <a:cubicBezTo>
                    <a:pt x="1306" y="2010"/>
                    <a:pt x="1271" y="1964"/>
                    <a:pt x="1231" y="1921"/>
                  </a:cubicBezTo>
                  <a:cubicBezTo>
                    <a:pt x="1147" y="1830"/>
                    <a:pt x="1050" y="1747"/>
                    <a:pt x="950" y="1675"/>
                  </a:cubicBezTo>
                  <a:cubicBezTo>
                    <a:pt x="895" y="1635"/>
                    <a:pt x="837" y="1602"/>
                    <a:pt x="777" y="1568"/>
                  </a:cubicBezTo>
                  <a:cubicBezTo>
                    <a:pt x="703" y="1526"/>
                    <a:pt x="692" y="1425"/>
                    <a:pt x="755" y="1370"/>
                  </a:cubicBezTo>
                  <a:cubicBezTo>
                    <a:pt x="919" y="1224"/>
                    <a:pt x="1081" y="1081"/>
                    <a:pt x="1245" y="935"/>
                  </a:cubicBezTo>
                  <a:cubicBezTo>
                    <a:pt x="1269" y="914"/>
                    <a:pt x="1298" y="904"/>
                    <a:pt x="1327" y="904"/>
                  </a:cubicBezTo>
                  <a:close/>
                  <a:moveTo>
                    <a:pt x="1394" y="0"/>
                  </a:moveTo>
                  <a:cubicBezTo>
                    <a:pt x="1354" y="0"/>
                    <a:pt x="1296" y="34"/>
                    <a:pt x="1273" y="70"/>
                  </a:cubicBezTo>
                  <a:cubicBezTo>
                    <a:pt x="1241" y="119"/>
                    <a:pt x="1227" y="185"/>
                    <a:pt x="1217" y="246"/>
                  </a:cubicBezTo>
                  <a:cubicBezTo>
                    <a:pt x="1169" y="541"/>
                    <a:pt x="1010" y="772"/>
                    <a:pt x="786" y="955"/>
                  </a:cubicBezTo>
                  <a:cubicBezTo>
                    <a:pt x="649" y="1067"/>
                    <a:pt x="493" y="1156"/>
                    <a:pt x="344" y="1252"/>
                  </a:cubicBezTo>
                  <a:cubicBezTo>
                    <a:pt x="273" y="1297"/>
                    <a:pt x="193" y="1328"/>
                    <a:pt x="126" y="1377"/>
                  </a:cubicBezTo>
                  <a:cubicBezTo>
                    <a:pt x="0" y="1469"/>
                    <a:pt x="19" y="1609"/>
                    <a:pt x="163" y="1670"/>
                  </a:cubicBezTo>
                  <a:cubicBezTo>
                    <a:pt x="250" y="1706"/>
                    <a:pt x="343" y="1727"/>
                    <a:pt x="431" y="1757"/>
                  </a:cubicBezTo>
                  <a:cubicBezTo>
                    <a:pt x="848" y="1901"/>
                    <a:pt x="1130" y="2169"/>
                    <a:pt x="1223" y="2613"/>
                  </a:cubicBezTo>
                  <a:cubicBezTo>
                    <a:pt x="1236" y="2673"/>
                    <a:pt x="1252" y="2735"/>
                    <a:pt x="1271" y="2794"/>
                  </a:cubicBezTo>
                  <a:cubicBezTo>
                    <a:pt x="1297" y="2876"/>
                    <a:pt x="1342" y="2944"/>
                    <a:pt x="1435" y="2944"/>
                  </a:cubicBezTo>
                  <a:cubicBezTo>
                    <a:pt x="1439" y="2944"/>
                    <a:pt x="1443" y="2944"/>
                    <a:pt x="1447" y="2944"/>
                  </a:cubicBezTo>
                  <a:cubicBezTo>
                    <a:pt x="1529" y="2938"/>
                    <a:pt x="1577" y="2879"/>
                    <a:pt x="1597" y="2804"/>
                  </a:cubicBezTo>
                  <a:cubicBezTo>
                    <a:pt x="1622" y="2713"/>
                    <a:pt x="1642" y="2620"/>
                    <a:pt x="1667" y="2530"/>
                  </a:cubicBezTo>
                  <a:cubicBezTo>
                    <a:pt x="1756" y="2217"/>
                    <a:pt x="1923" y="1958"/>
                    <a:pt x="2195" y="1773"/>
                  </a:cubicBezTo>
                  <a:cubicBezTo>
                    <a:pt x="2279" y="1715"/>
                    <a:pt x="2386" y="1689"/>
                    <a:pt x="2473" y="1634"/>
                  </a:cubicBezTo>
                  <a:cubicBezTo>
                    <a:pt x="2478" y="1630"/>
                    <a:pt x="2484" y="1627"/>
                    <a:pt x="2488" y="1623"/>
                  </a:cubicBezTo>
                  <a:cubicBezTo>
                    <a:pt x="2570" y="1557"/>
                    <a:pt x="2566" y="1429"/>
                    <a:pt x="2486" y="1361"/>
                  </a:cubicBezTo>
                  <a:cubicBezTo>
                    <a:pt x="2479" y="1356"/>
                    <a:pt x="2471" y="1350"/>
                    <a:pt x="2461" y="1346"/>
                  </a:cubicBezTo>
                  <a:cubicBezTo>
                    <a:pt x="2372" y="1292"/>
                    <a:pt x="2272" y="1257"/>
                    <a:pt x="2180" y="1207"/>
                  </a:cubicBezTo>
                  <a:cubicBezTo>
                    <a:pt x="1800" y="995"/>
                    <a:pt x="1535" y="707"/>
                    <a:pt x="1537" y="241"/>
                  </a:cubicBezTo>
                  <a:cubicBezTo>
                    <a:pt x="1540" y="189"/>
                    <a:pt x="1535" y="131"/>
                    <a:pt x="1511" y="88"/>
                  </a:cubicBezTo>
                  <a:cubicBezTo>
                    <a:pt x="1489" y="49"/>
                    <a:pt x="1438" y="5"/>
                    <a:pt x="1397" y="0"/>
                  </a:cubicBezTo>
                  <a:cubicBezTo>
                    <a:pt x="1396" y="0"/>
                    <a:pt x="1395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3632683" y="3478569"/>
              <a:ext cx="25809" cy="24338"/>
            </a:xfrm>
            <a:custGeom>
              <a:avLst/>
              <a:gdLst/>
              <a:ahLst/>
              <a:cxnLst/>
              <a:rect l="l" t="t" r="r" b="b"/>
              <a:pathLst>
                <a:path w="1281" h="1208" extrusionOk="0">
                  <a:moveTo>
                    <a:pt x="635" y="1"/>
                  </a:moveTo>
                  <a:cubicBezTo>
                    <a:pt x="606" y="1"/>
                    <a:pt x="577" y="11"/>
                    <a:pt x="553" y="32"/>
                  </a:cubicBezTo>
                  <a:cubicBezTo>
                    <a:pt x="389" y="178"/>
                    <a:pt x="227" y="321"/>
                    <a:pt x="63" y="467"/>
                  </a:cubicBezTo>
                  <a:cubicBezTo>
                    <a:pt x="0" y="522"/>
                    <a:pt x="11" y="623"/>
                    <a:pt x="85" y="665"/>
                  </a:cubicBezTo>
                  <a:cubicBezTo>
                    <a:pt x="145" y="699"/>
                    <a:pt x="203" y="732"/>
                    <a:pt x="258" y="772"/>
                  </a:cubicBezTo>
                  <a:cubicBezTo>
                    <a:pt x="358" y="844"/>
                    <a:pt x="455" y="927"/>
                    <a:pt x="539" y="1018"/>
                  </a:cubicBezTo>
                  <a:cubicBezTo>
                    <a:pt x="579" y="1061"/>
                    <a:pt x="614" y="1107"/>
                    <a:pt x="646" y="1155"/>
                  </a:cubicBezTo>
                  <a:cubicBezTo>
                    <a:pt x="671" y="1190"/>
                    <a:pt x="709" y="1208"/>
                    <a:pt x="748" y="1208"/>
                  </a:cubicBezTo>
                  <a:cubicBezTo>
                    <a:pt x="782" y="1208"/>
                    <a:pt x="817" y="1193"/>
                    <a:pt x="841" y="1164"/>
                  </a:cubicBezTo>
                  <a:cubicBezTo>
                    <a:pt x="980" y="999"/>
                    <a:pt x="1112" y="842"/>
                    <a:pt x="1240" y="689"/>
                  </a:cubicBezTo>
                  <a:cubicBezTo>
                    <a:pt x="1281" y="641"/>
                    <a:pt x="1277" y="567"/>
                    <a:pt x="1230" y="522"/>
                  </a:cubicBezTo>
                  <a:cubicBezTo>
                    <a:pt x="1060" y="359"/>
                    <a:pt x="891" y="197"/>
                    <a:pt x="720" y="34"/>
                  </a:cubicBezTo>
                  <a:cubicBezTo>
                    <a:pt x="696" y="12"/>
                    <a:pt x="665" y="1"/>
                    <a:pt x="6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66" name="Google Shape;766;p21"/>
          <p:cNvGrpSpPr/>
          <p:nvPr/>
        </p:nvGrpSpPr>
        <p:grpSpPr>
          <a:xfrm>
            <a:off x="340881" y="2674282"/>
            <a:ext cx="191509" cy="292667"/>
            <a:chOff x="3735335" y="3191467"/>
            <a:chExt cx="47669" cy="54640"/>
          </a:xfrm>
        </p:grpSpPr>
        <p:sp>
          <p:nvSpPr>
            <p:cNvPr id="767" name="Google Shape;767;p21"/>
            <p:cNvSpPr/>
            <p:nvPr/>
          </p:nvSpPr>
          <p:spPr>
            <a:xfrm>
              <a:off x="3735335" y="3191467"/>
              <a:ext cx="47669" cy="54640"/>
            </a:xfrm>
            <a:custGeom>
              <a:avLst/>
              <a:gdLst/>
              <a:ahLst/>
              <a:cxnLst/>
              <a:rect l="l" t="t" r="r" b="b"/>
              <a:pathLst>
                <a:path w="2366" h="2712" extrusionOk="0">
                  <a:moveTo>
                    <a:pt x="1221" y="918"/>
                  </a:moveTo>
                  <a:cubicBezTo>
                    <a:pt x="1256" y="918"/>
                    <a:pt x="1290" y="934"/>
                    <a:pt x="1314" y="963"/>
                  </a:cubicBezTo>
                  <a:cubicBezTo>
                    <a:pt x="1420" y="1107"/>
                    <a:pt x="1532" y="1256"/>
                    <a:pt x="1649" y="1409"/>
                  </a:cubicBezTo>
                  <a:cubicBezTo>
                    <a:pt x="1688" y="1464"/>
                    <a:pt x="1675" y="1540"/>
                    <a:pt x="1618" y="1576"/>
                  </a:cubicBezTo>
                  <a:cubicBezTo>
                    <a:pt x="1551" y="1618"/>
                    <a:pt x="1482" y="1662"/>
                    <a:pt x="1421" y="1713"/>
                  </a:cubicBezTo>
                  <a:cubicBezTo>
                    <a:pt x="1370" y="1757"/>
                    <a:pt x="1325" y="1806"/>
                    <a:pt x="1279" y="1860"/>
                  </a:cubicBezTo>
                  <a:cubicBezTo>
                    <a:pt x="1255" y="1886"/>
                    <a:pt x="1224" y="1899"/>
                    <a:pt x="1192" y="1899"/>
                  </a:cubicBezTo>
                  <a:cubicBezTo>
                    <a:pt x="1152" y="1899"/>
                    <a:pt x="1113" y="1879"/>
                    <a:pt x="1092" y="1840"/>
                  </a:cubicBezTo>
                  <a:cubicBezTo>
                    <a:pt x="1008" y="1692"/>
                    <a:pt x="912" y="1552"/>
                    <a:pt x="783" y="1437"/>
                  </a:cubicBezTo>
                  <a:cubicBezTo>
                    <a:pt x="732" y="1390"/>
                    <a:pt x="732" y="1309"/>
                    <a:pt x="783" y="1263"/>
                  </a:cubicBezTo>
                  <a:cubicBezTo>
                    <a:pt x="907" y="1154"/>
                    <a:pt x="1029" y="1048"/>
                    <a:pt x="1144" y="947"/>
                  </a:cubicBezTo>
                  <a:cubicBezTo>
                    <a:pt x="1167" y="927"/>
                    <a:pt x="1194" y="918"/>
                    <a:pt x="1221" y="918"/>
                  </a:cubicBezTo>
                  <a:close/>
                  <a:moveTo>
                    <a:pt x="1278" y="1"/>
                  </a:moveTo>
                  <a:cubicBezTo>
                    <a:pt x="1219" y="1"/>
                    <a:pt x="1178" y="54"/>
                    <a:pt x="1160" y="114"/>
                  </a:cubicBezTo>
                  <a:cubicBezTo>
                    <a:pt x="1115" y="266"/>
                    <a:pt x="1074" y="418"/>
                    <a:pt x="1036" y="571"/>
                  </a:cubicBezTo>
                  <a:cubicBezTo>
                    <a:pt x="997" y="722"/>
                    <a:pt x="911" y="840"/>
                    <a:pt x="787" y="927"/>
                  </a:cubicBezTo>
                  <a:cubicBezTo>
                    <a:pt x="627" y="1041"/>
                    <a:pt x="458" y="1143"/>
                    <a:pt x="251" y="1151"/>
                  </a:cubicBezTo>
                  <a:cubicBezTo>
                    <a:pt x="192" y="1154"/>
                    <a:pt x="133" y="1171"/>
                    <a:pt x="82" y="1195"/>
                  </a:cubicBezTo>
                  <a:cubicBezTo>
                    <a:pt x="4" y="1230"/>
                    <a:pt x="0" y="1345"/>
                    <a:pt x="76" y="1387"/>
                  </a:cubicBezTo>
                  <a:cubicBezTo>
                    <a:pt x="124" y="1416"/>
                    <a:pt x="183" y="1434"/>
                    <a:pt x="240" y="1448"/>
                  </a:cubicBezTo>
                  <a:cubicBezTo>
                    <a:pt x="583" y="1537"/>
                    <a:pt x="799" y="1759"/>
                    <a:pt x="920" y="2087"/>
                  </a:cubicBezTo>
                  <a:cubicBezTo>
                    <a:pt x="978" y="2244"/>
                    <a:pt x="1035" y="2399"/>
                    <a:pt x="1026" y="2573"/>
                  </a:cubicBezTo>
                  <a:cubicBezTo>
                    <a:pt x="1022" y="2647"/>
                    <a:pt x="1059" y="2708"/>
                    <a:pt x="1146" y="2711"/>
                  </a:cubicBezTo>
                  <a:cubicBezTo>
                    <a:pt x="1147" y="2711"/>
                    <a:pt x="1148" y="2711"/>
                    <a:pt x="1150" y="2711"/>
                  </a:cubicBezTo>
                  <a:cubicBezTo>
                    <a:pt x="1230" y="2711"/>
                    <a:pt x="1267" y="2654"/>
                    <a:pt x="1283" y="2583"/>
                  </a:cubicBezTo>
                  <a:cubicBezTo>
                    <a:pt x="1310" y="2469"/>
                    <a:pt x="1324" y="2348"/>
                    <a:pt x="1362" y="2238"/>
                  </a:cubicBezTo>
                  <a:cubicBezTo>
                    <a:pt x="1485" y="1897"/>
                    <a:pt x="1736" y="1717"/>
                    <a:pt x="2097" y="1695"/>
                  </a:cubicBezTo>
                  <a:cubicBezTo>
                    <a:pt x="2107" y="1694"/>
                    <a:pt x="2117" y="1694"/>
                    <a:pt x="2128" y="1694"/>
                  </a:cubicBezTo>
                  <a:cubicBezTo>
                    <a:pt x="2149" y="1694"/>
                    <a:pt x="2171" y="1695"/>
                    <a:pt x="2192" y="1695"/>
                  </a:cubicBezTo>
                  <a:cubicBezTo>
                    <a:pt x="2220" y="1695"/>
                    <a:pt x="2247" y="1693"/>
                    <a:pt x="2272" y="1685"/>
                  </a:cubicBezTo>
                  <a:cubicBezTo>
                    <a:pt x="2280" y="1682"/>
                    <a:pt x="2290" y="1677"/>
                    <a:pt x="2298" y="1671"/>
                  </a:cubicBezTo>
                  <a:cubicBezTo>
                    <a:pt x="2355" y="1629"/>
                    <a:pt x="2365" y="1543"/>
                    <a:pt x="2313" y="1495"/>
                  </a:cubicBezTo>
                  <a:cubicBezTo>
                    <a:pt x="2310" y="1491"/>
                    <a:pt x="2306" y="1489"/>
                    <a:pt x="2303" y="1486"/>
                  </a:cubicBezTo>
                  <a:cubicBezTo>
                    <a:pt x="2264" y="1459"/>
                    <a:pt x="2212" y="1449"/>
                    <a:pt x="2170" y="1426"/>
                  </a:cubicBezTo>
                  <a:cubicBezTo>
                    <a:pt x="1734" y="1189"/>
                    <a:pt x="1450" y="851"/>
                    <a:pt x="1450" y="326"/>
                  </a:cubicBezTo>
                  <a:cubicBezTo>
                    <a:pt x="1450" y="259"/>
                    <a:pt x="1448" y="185"/>
                    <a:pt x="1423" y="123"/>
                  </a:cubicBezTo>
                  <a:cubicBezTo>
                    <a:pt x="1404" y="76"/>
                    <a:pt x="1357" y="20"/>
                    <a:pt x="1311" y="6"/>
                  </a:cubicBezTo>
                  <a:cubicBezTo>
                    <a:pt x="1299" y="2"/>
                    <a:pt x="1289" y="1"/>
                    <a:pt x="1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3750062" y="3209942"/>
              <a:ext cx="19301" cy="19805"/>
            </a:xfrm>
            <a:custGeom>
              <a:avLst/>
              <a:gdLst/>
              <a:ahLst/>
              <a:cxnLst/>
              <a:rect l="l" t="t" r="r" b="b"/>
              <a:pathLst>
                <a:path w="958" h="983" extrusionOk="0">
                  <a:moveTo>
                    <a:pt x="490" y="1"/>
                  </a:moveTo>
                  <a:cubicBezTo>
                    <a:pt x="463" y="1"/>
                    <a:pt x="436" y="10"/>
                    <a:pt x="413" y="30"/>
                  </a:cubicBezTo>
                  <a:cubicBezTo>
                    <a:pt x="298" y="131"/>
                    <a:pt x="176" y="237"/>
                    <a:pt x="52" y="346"/>
                  </a:cubicBezTo>
                  <a:cubicBezTo>
                    <a:pt x="1" y="392"/>
                    <a:pt x="1" y="473"/>
                    <a:pt x="52" y="520"/>
                  </a:cubicBezTo>
                  <a:cubicBezTo>
                    <a:pt x="181" y="635"/>
                    <a:pt x="277" y="775"/>
                    <a:pt x="361" y="923"/>
                  </a:cubicBezTo>
                  <a:cubicBezTo>
                    <a:pt x="382" y="962"/>
                    <a:pt x="421" y="982"/>
                    <a:pt x="461" y="982"/>
                  </a:cubicBezTo>
                  <a:cubicBezTo>
                    <a:pt x="493" y="982"/>
                    <a:pt x="524" y="969"/>
                    <a:pt x="548" y="943"/>
                  </a:cubicBezTo>
                  <a:cubicBezTo>
                    <a:pt x="594" y="889"/>
                    <a:pt x="639" y="840"/>
                    <a:pt x="690" y="796"/>
                  </a:cubicBezTo>
                  <a:cubicBezTo>
                    <a:pt x="751" y="745"/>
                    <a:pt x="820" y="701"/>
                    <a:pt x="887" y="659"/>
                  </a:cubicBezTo>
                  <a:cubicBezTo>
                    <a:pt x="944" y="623"/>
                    <a:pt x="957" y="547"/>
                    <a:pt x="918" y="492"/>
                  </a:cubicBezTo>
                  <a:cubicBezTo>
                    <a:pt x="801" y="339"/>
                    <a:pt x="689" y="190"/>
                    <a:pt x="583" y="46"/>
                  </a:cubicBezTo>
                  <a:cubicBezTo>
                    <a:pt x="559" y="17"/>
                    <a:pt x="525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69" name="Google Shape;769;p21"/>
          <p:cNvGrpSpPr/>
          <p:nvPr/>
        </p:nvGrpSpPr>
        <p:grpSpPr>
          <a:xfrm>
            <a:off x="11800458" y="557712"/>
            <a:ext cx="187301" cy="306157"/>
            <a:chOff x="3005935" y="3237443"/>
            <a:chExt cx="46621" cy="57158"/>
          </a:xfrm>
        </p:grpSpPr>
        <p:sp>
          <p:nvSpPr>
            <p:cNvPr id="770" name="Google Shape;770;p21"/>
            <p:cNvSpPr/>
            <p:nvPr/>
          </p:nvSpPr>
          <p:spPr>
            <a:xfrm>
              <a:off x="3005935" y="3237443"/>
              <a:ext cx="46621" cy="57158"/>
            </a:xfrm>
            <a:custGeom>
              <a:avLst/>
              <a:gdLst/>
              <a:ahLst/>
              <a:cxnLst/>
              <a:rect l="l" t="t" r="r" b="b"/>
              <a:pathLst>
                <a:path w="2314" h="2837" extrusionOk="0">
                  <a:moveTo>
                    <a:pt x="1122" y="1049"/>
                  </a:moveTo>
                  <a:cubicBezTo>
                    <a:pt x="1148" y="1049"/>
                    <a:pt x="1174" y="1058"/>
                    <a:pt x="1195" y="1077"/>
                  </a:cubicBezTo>
                  <a:cubicBezTo>
                    <a:pt x="1278" y="1153"/>
                    <a:pt x="1364" y="1232"/>
                    <a:pt x="1457" y="1302"/>
                  </a:cubicBezTo>
                  <a:cubicBezTo>
                    <a:pt x="1540" y="1365"/>
                    <a:pt x="1629" y="1421"/>
                    <a:pt x="1717" y="1476"/>
                  </a:cubicBezTo>
                  <a:cubicBezTo>
                    <a:pt x="1779" y="1515"/>
                    <a:pt x="1786" y="1603"/>
                    <a:pt x="1730" y="1652"/>
                  </a:cubicBezTo>
                  <a:cubicBezTo>
                    <a:pt x="1623" y="1745"/>
                    <a:pt x="1515" y="1838"/>
                    <a:pt x="1400" y="1937"/>
                  </a:cubicBezTo>
                  <a:cubicBezTo>
                    <a:pt x="1379" y="1955"/>
                    <a:pt x="1354" y="1964"/>
                    <a:pt x="1329" y="1964"/>
                  </a:cubicBezTo>
                  <a:cubicBezTo>
                    <a:pt x="1295" y="1964"/>
                    <a:pt x="1260" y="1947"/>
                    <a:pt x="1237" y="1916"/>
                  </a:cubicBezTo>
                  <a:cubicBezTo>
                    <a:pt x="1122" y="1755"/>
                    <a:pt x="967" y="1635"/>
                    <a:pt x="796" y="1532"/>
                  </a:cubicBezTo>
                  <a:cubicBezTo>
                    <a:pt x="737" y="1496"/>
                    <a:pt x="726" y="1413"/>
                    <a:pt x="775" y="1364"/>
                  </a:cubicBezTo>
                  <a:cubicBezTo>
                    <a:pt x="868" y="1266"/>
                    <a:pt x="957" y="1171"/>
                    <a:pt x="1043" y="1082"/>
                  </a:cubicBezTo>
                  <a:cubicBezTo>
                    <a:pt x="1065" y="1060"/>
                    <a:pt x="1093" y="1049"/>
                    <a:pt x="1122" y="1049"/>
                  </a:cubicBezTo>
                  <a:close/>
                  <a:moveTo>
                    <a:pt x="1051" y="0"/>
                  </a:moveTo>
                  <a:cubicBezTo>
                    <a:pt x="1043" y="0"/>
                    <a:pt x="1035" y="1"/>
                    <a:pt x="1028" y="3"/>
                  </a:cubicBezTo>
                  <a:cubicBezTo>
                    <a:pt x="961" y="17"/>
                    <a:pt x="927" y="66"/>
                    <a:pt x="924" y="130"/>
                  </a:cubicBezTo>
                  <a:cubicBezTo>
                    <a:pt x="919" y="208"/>
                    <a:pt x="922" y="287"/>
                    <a:pt x="922" y="379"/>
                  </a:cubicBezTo>
                  <a:cubicBezTo>
                    <a:pt x="989" y="731"/>
                    <a:pt x="833" y="1000"/>
                    <a:pt x="541" y="1201"/>
                  </a:cubicBezTo>
                  <a:cubicBezTo>
                    <a:pt x="429" y="1278"/>
                    <a:pt x="306" y="1341"/>
                    <a:pt x="183" y="1400"/>
                  </a:cubicBezTo>
                  <a:cubicBezTo>
                    <a:pt x="56" y="1458"/>
                    <a:pt x="1" y="1504"/>
                    <a:pt x="22" y="1575"/>
                  </a:cubicBezTo>
                  <a:cubicBezTo>
                    <a:pt x="55" y="1689"/>
                    <a:pt x="153" y="1668"/>
                    <a:pt x="240" y="1674"/>
                  </a:cubicBezTo>
                  <a:cubicBezTo>
                    <a:pt x="328" y="1681"/>
                    <a:pt x="419" y="1685"/>
                    <a:pt x="501" y="1709"/>
                  </a:cubicBezTo>
                  <a:cubicBezTo>
                    <a:pt x="770" y="1789"/>
                    <a:pt x="976" y="1956"/>
                    <a:pt x="1086" y="2214"/>
                  </a:cubicBezTo>
                  <a:cubicBezTo>
                    <a:pt x="1164" y="2392"/>
                    <a:pt x="1210" y="2586"/>
                    <a:pt x="1280" y="2769"/>
                  </a:cubicBezTo>
                  <a:cubicBezTo>
                    <a:pt x="1293" y="2803"/>
                    <a:pt x="1353" y="2833"/>
                    <a:pt x="1392" y="2836"/>
                  </a:cubicBezTo>
                  <a:cubicBezTo>
                    <a:pt x="1393" y="2836"/>
                    <a:pt x="1393" y="2836"/>
                    <a:pt x="1394" y="2836"/>
                  </a:cubicBezTo>
                  <a:cubicBezTo>
                    <a:pt x="1420" y="2836"/>
                    <a:pt x="1466" y="2794"/>
                    <a:pt x="1472" y="2766"/>
                  </a:cubicBezTo>
                  <a:cubicBezTo>
                    <a:pt x="1494" y="2660"/>
                    <a:pt x="1509" y="2552"/>
                    <a:pt x="1514" y="2444"/>
                  </a:cubicBezTo>
                  <a:cubicBezTo>
                    <a:pt x="1524" y="2155"/>
                    <a:pt x="1683" y="1968"/>
                    <a:pt x="1920" y="1835"/>
                  </a:cubicBezTo>
                  <a:cubicBezTo>
                    <a:pt x="1995" y="1793"/>
                    <a:pt x="2081" y="1763"/>
                    <a:pt x="2164" y="1731"/>
                  </a:cubicBezTo>
                  <a:cubicBezTo>
                    <a:pt x="2231" y="1705"/>
                    <a:pt x="2291" y="1674"/>
                    <a:pt x="2302" y="1595"/>
                  </a:cubicBezTo>
                  <a:cubicBezTo>
                    <a:pt x="2313" y="1502"/>
                    <a:pt x="2253" y="1448"/>
                    <a:pt x="2183" y="1409"/>
                  </a:cubicBezTo>
                  <a:cubicBezTo>
                    <a:pt x="2106" y="1365"/>
                    <a:pt x="2028" y="1321"/>
                    <a:pt x="1947" y="1286"/>
                  </a:cubicBezTo>
                  <a:cubicBezTo>
                    <a:pt x="1498" y="1090"/>
                    <a:pt x="1268" y="735"/>
                    <a:pt x="1196" y="264"/>
                  </a:cubicBezTo>
                  <a:cubicBezTo>
                    <a:pt x="1189" y="214"/>
                    <a:pt x="1184" y="166"/>
                    <a:pt x="1173" y="117"/>
                  </a:cubicBezTo>
                  <a:cubicBezTo>
                    <a:pt x="1155" y="45"/>
                    <a:pt x="1106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020562" y="3258558"/>
              <a:ext cx="21356" cy="18455"/>
            </a:xfrm>
            <a:custGeom>
              <a:avLst/>
              <a:gdLst/>
              <a:ahLst/>
              <a:cxnLst/>
              <a:rect l="l" t="t" r="r" b="b"/>
              <a:pathLst>
                <a:path w="1060" h="916" extrusionOk="0">
                  <a:moveTo>
                    <a:pt x="396" y="1"/>
                  </a:moveTo>
                  <a:cubicBezTo>
                    <a:pt x="367" y="1"/>
                    <a:pt x="339" y="12"/>
                    <a:pt x="317" y="34"/>
                  </a:cubicBezTo>
                  <a:cubicBezTo>
                    <a:pt x="231" y="123"/>
                    <a:pt x="142" y="218"/>
                    <a:pt x="49" y="316"/>
                  </a:cubicBezTo>
                  <a:cubicBezTo>
                    <a:pt x="0" y="365"/>
                    <a:pt x="11" y="448"/>
                    <a:pt x="70" y="484"/>
                  </a:cubicBezTo>
                  <a:cubicBezTo>
                    <a:pt x="241" y="587"/>
                    <a:pt x="396" y="707"/>
                    <a:pt x="511" y="868"/>
                  </a:cubicBezTo>
                  <a:cubicBezTo>
                    <a:pt x="534" y="899"/>
                    <a:pt x="569" y="916"/>
                    <a:pt x="603" y="916"/>
                  </a:cubicBezTo>
                  <a:cubicBezTo>
                    <a:pt x="628" y="916"/>
                    <a:pt x="653" y="907"/>
                    <a:pt x="674" y="889"/>
                  </a:cubicBezTo>
                  <a:cubicBezTo>
                    <a:pt x="789" y="790"/>
                    <a:pt x="897" y="697"/>
                    <a:pt x="1004" y="604"/>
                  </a:cubicBezTo>
                  <a:cubicBezTo>
                    <a:pt x="1060" y="555"/>
                    <a:pt x="1053" y="467"/>
                    <a:pt x="991" y="428"/>
                  </a:cubicBezTo>
                  <a:cubicBezTo>
                    <a:pt x="903" y="373"/>
                    <a:pt x="814" y="317"/>
                    <a:pt x="731" y="254"/>
                  </a:cubicBezTo>
                  <a:cubicBezTo>
                    <a:pt x="638" y="184"/>
                    <a:pt x="552" y="105"/>
                    <a:pt x="469" y="29"/>
                  </a:cubicBezTo>
                  <a:cubicBezTo>
                    <a:pt x="448" y="10"/>
                    <a:pt x="422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72" name="Google Shape;772;p21"/>
          <p:cNvGrpSpPr/>
          <p:nvPr/>
        </p:nvGrpSpPr>
        <p:grpSpPr>
          <a:xfrm>
            <a:off x="12302858" y="6583905"/>
            <a:ext cx="187301" cy="306157"/>
            <a:chOff x="3005935" y="3237443"/>
            <a:chExt cx="46621" cy="57158"/>
          </a:xfrm>
        </p:grpSpPr>
        <p:sp>
          <p:nvSpPr>
            <p:cNvPr id="773" name="Google Shape;773;p21"/>
            <p:cNvSpPr/>
            <p:nvPr/>
          </p:nvSpPr>
          <p:spPr>
            <a:xfrm>
              <a:off x="3005935" y="3237443"/>
              <a:ext cx="46621" cy="57158"/>
            </a:xfrm>
            <a:custGeom>
              <a:avLst/>
              <a:gdLst/>
              <a:ahLst/>
              <a:cxnLst/>
              <a:rect l="l" t="t" r="r" b="b"/>
              <a:pathLst>
                <a:path w="2314" h="2837" extrusionOk="0">
                  <a:moveTo>
                    <a:pt x="1122" y="1049"/>
                  </a:moveTo>
                  <a:cubicBezTo>
                    <a:pt x="1148" y="1049"/>
                    <a:pt x="1174" y="1058"/>
                    <a:pt x="1195" y="1077"/>
                  </a:cubicBezTo>
                  <a:cubicBezTo>
                    <a:pt x="1278" y="1153"/>
                    <a:pt x="1364" y="1232"/>
                    <a:pt x="1457" y="1302"/>
                  </a:cubicBezTo>
                  <a:cubicBezTo>
                    <a:pt x="1540" y="1365"/>
                    <a:pt x="1629" y="1421"/>
                    <a:pt x="1717" y="1476"/>
                  </a:cubicBezTo>
                  <a:cubicBezTo>
                    <a:pt x="1779" y="1515"/>
                    <a:pt x="1786" y="1603"/>
                    <a:pt x="1730" y="1652"/>
                  </a:cubicBezTo>
                  <a:cubicBezTo>
                    <a:pt x="1623" y="1745"/>
                    <a:pt x="1515" y="1838"/>
                    <a:pt x="1400" y="1937"/>
                  </a:cubicBezTo>
                  <a:cubicBezTo>
                    <a:pt x="1379" y="1955"/>
                    <a:pt x="1354" y="1964"/>
                    <a:pt x="1329" y="1964"/>
                  </a:cubicBezTo>
                  <a:cubicBezTo>
                    <a:pt x="1295" y="1964"/>
                    <a:pt x="1260" y="1947"/>
                    <a:pt x="1237" y="1916"/>
                  </a:cubicBezTo>
                  <a:cubicBezTo>
                    <a:pt x="1122" y="1755"/>
                    <a:pt x="967" y="1635"/>
                    <a:pt x="796" y="1532"/>
                  </a:cubicBezTo>
                  <a:cubicBezTo>
                    <a:pt x="737" y="1496"/>
                    <a:pt x="726" y="1413"/>
                    <a:pt x="775" y="1364"/>
                  </a:cubicBezTo>
                  <a:cubicBezTo>
                    <a:pt x="868" y="1266"/>
                    <a:pt x="957" y="1171"/>
                    <a:pt x="1043" y="1082"/>
                  </a:cubicBezTo>
                  <a:cubicBezTo>
                    <a:pt x="1065" y="1060"/>
                    <a:pt x="1093" y="1049"/>
                    <a:pt x="1122" y="1049"/>
                  </a:cubicBezTo>
                  <a:close/>
                  <a:moveTo>
                    <a:pt x="1051" y="0"/>
                  </a:moveTo>
                  <a:cubicBezTo>
                    <a:pt x="1043" y="0"/>
                    <a:pt x="1035" y="1"/>
                    <a:pt x="1028" y="3"/>
                  </a:cubicBezTo>
                  <a:cubicBezTo>
                    <a:pt x="961" y="17"/>
                    <a:pt x="927" y="66"/>
                    <a:pt x="924" y="130"/>
                  </a:cubicBezTo>
                  <a:cubicBezTo>
                    <a:pt x="919" y="208"/>
                    <a:pt x="922" y="287"/>
                    <a:pt x="922" y="379"/>
                  </a:cubicBezTo>
                  <a:cubicBezTo>
                    <a:pt x="989" y="731"/>
                    <a:pt x="833" y="1000"/>
                    <a:pt x="541" y="1201"/>
                  </a:cubicBezTo>
                  <a:cubicBezTo>
                    <a:pt x="429" y="1278"/>
                    <a:pt x="306" y="1341"/>
                    <a:pt x="183" y="1400"/>
                  </a:cubicBezTo>
                  <a:cubicBezTo>
                    <a:pt x="56" y="1458"/>
                    <a:pt x="1" y="1504"/>
                    <a:pt x="22" y="1575"/>
                  </a:cubicBezTo>
                  <a:cubicBezTo>
                    <a:pt x="55" y="1689"/>
                    <a:pt x="153" y="1668"/>
                    <a:pt x="240" y="1674"/>
                  </a:cubicBezTo>
                  <a:cubicBezTo>
                    <a:pt x="328" y="1681"/>
                    <a:pt x="419" y="1685"/>
                    <a:pt x="501" y="1709"/>
                  </a:cubicBezTo>
                  <a:cubicBezTo>
                    <a:pt x="770" y="1789"/>
                    <a:pt x="976" y="1956"/>
                    <a:pt x="1086" y="2214"/>
                  </a:cubicBezTo>
                  <a:cubicBezTo>
                    <a:pt x="1164" y="2392"/>
                    <a:pt x="1210" y="2586"/>
                    <a:pt x="1280" y="2769"/>
                  </a:cubicBezTo>
                  <a:cubicBezTo>
                    <a:pt x="1293" y="2803"/>
                    <a:pt x="1353" y="2833"/>
                    <a:pt x="1392" y="2836"/>
                  </a:cubicBezTo>
                  <a:cubicBezTo>
                    <a:pt x="1393" y="2836"/>
                    <a:pt x="1393" y="2836"/>
                    <a:pt x="1394" y="2836"/>
                  </a:cubicBezTo>
                  <a:cubicBezTo>
                    <a:pt x="1420" y="2836"/>
                    <a:pt x="1466" y="2794"/>
                    <a:pt x="1472" y="2766"/>
                  </a:cubicBezTo>
                  <a:cubicBezTo>
                    <a:pt x="1494" y="2660"/>
                    <a:pt x="1509" y="2552"/>
                    <a:pt x="1514" y="2444"/>
                  </a:cubicBezTo>
                  <a:cubicBezTo>
                    <a:pt x="1524" y="2155"/>
                    <a:pt x="1683" y="1968"/>
                    <a:pt x="1920" y="1835"/>
                  </a:cubicBezTo>
                  <a:cubicBezTo>
                    <a:pt x="1995" y="1793"/>
                    <a:pt x="2081" y="1763"/>
                    <a:pt x="2164" y="1731"/>
                  </a:cubicBezTo>
                  <a:cubicBezTo>
                    <a:pt x="2231" y="1705"/>
                    <a:pt x="2291" y="1674"/>
                    <a:pt x="2302" y="1595"/>
                  </a:cubicBezTo>
                  <a:cubicBezTo>
                    <a:pt x="2313" y="1502"/>
                    <a:pt x="2253" y="1448"/>
                    <a:pt x="2183" y="1409"/>
                  </a:cubicBezTo>
                  <a:cubicBezTo>
                    <a:pt x="2106" y="1365"/>
                    <a:pt x="2028" y="1321"/>
                    <a:pt x="1947" y="1286"/>
                  </a:cubicBezTo>
                  <a:cubicBezTo>
                    <a:pt x="1498" y="1090"/>
                    <a:pt x="1268" y="735"/>
                    <a:pt x="1196" y="264"/>
                  </a:cubicBezTo>
                  <a:cubicBezTo>
                    <a:pt x="1189" y="214"/>
                    <a:pt x="1184" y="166"/>
                    <a:pt x="1173" y="117"/>
                  </a:cubicBezTo>
                  <a:cubicBezTo>
                    <a:pt x="1155" y="45"/>
                    <a:pt x="1106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3020562" y="3258558"/>
              <a:ext cx="21356" cy="18455"/>
            </a:xfrm>
            <a:custGeom>
              <a:avLst/>
              <a:gdLst/>
              <a:ahLst/>
              <a:cxnLst/>
              <a:rect l="l" t="t" r="r" b="b"/>
              <a:pathLst>
                <a:path w="1060" h="916" extrusionOk="0">
                  <a:moveTo>
                    <a:pt x="396" y="1"/>
                  </a:moveTo>
                  <a:cubicBezTo>
                    <a:pt x="367" y="1"/>
                    <a:pt x="339" y="12"/>
                    <a:pt x="317" y="34"/>
                  </a:cubicBezTo>
                  <a:cubicBezTo>
                    <a:pt x="231" y="123"/>
                    <a:pt x="142" y="218"/>
                    <a:pt x="49" y="316"/>
                  </a:cubicBezTo>
                  <a:cubicBezTo>
                    <a:pt x="0" y="365"/>
                    <a:pt x="11" y="448"/>
                    <a:pt x="70" y="484"/>
                  </a:cubicBezTo>
                  <a:cubicBezTo>
                    <a:pt x="241" y="587"/>
                    <a:pt x="396" y="707"/>
                    <a:pt x="511" y="868"/>
                  </a:cubicBezTo>
                  <a:cubicBezTo>
                    <a:pt x="534" y="899"/>
                    <a:pt x="569" y="916"/>
                    <a:pt x="603" y="916"/>
                  </a:cubicBezTo>
                  <a:cubicBezTo>
                    <a:pt x="628" y="916"/>
                    <a:pt x="653" y="907"/>
                    <a:pt x="674" y="889"/>
                  </a:cubicBezTo>
                  <a:cubicBezTo>
                    <a:pt x="789" y="790"/>
                    <a:pt x="897" y="697"/>
                    <a:pt x="1004" y="604"/>
                  </a:cubicBezTo>
                  <a:cubicBezTo>
                    <a:pt x="1060" y="555"/>
                    <a:pt x="1053" y="467"/>
                    <a:pt x="991" y="428"/>
                  </a:cubicBezTo>
                  <a:cubicBezTo>
                    <a:pt x="903" y="373"/>
                    <a:pt x="814" y="317"/>
                    <a:pt x="731" y="254"/>
                  </a:cubicBezTo>
                  <a:cubicBezTo>
                    <a:pt x="638" y="184"/>
                    <a:pt x="552" y="105"/>
                    <a:pt x="469" y="29"/>
                  </a:cubicBezTo>
                  <a:cubicBezTo>
                    <a:pt x="448" y="10"/>
                    <a:pt x="422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75" name="Google Shape;775;p21"/>
          <p:cNvGrpSpPr/>
          <p:nvPr/>
        </p:nvGrpSpPr>
        <p:grpSpPr>
          <a:xfrm>
            <a:off x="2014845" y="9034229"/>
            <a:ext cx="485493" cy="584146"/>
            <a:chOff x="3436829" y="3510845"/>
            <a:chExt cx="120845" cy="109058"/>
          </a:xfrm>
        </p:grpSpPr>
        <p:sp>
          <p:nvSpPr>
            <p:cNvPr id="776" name="Google Shape;776;p21"/>
            <p:cNvSpPr/>
            <p:nvPr/>
          </p:nvSpPr>
          <p:spPr>
            <a:xfrm>
              <a:off x="3444788" y="3516466"/>
              <a:ext cx="106963" cy="96386"/>
            </a:xfrm>
            <a:custGeom>
              <a:avLst/>
              <a:gdLst/>
              <a:ahLst/>
              <a:cxnLst/>
              <a:rect l="l" t="t" r="r" b="b"/>
              <a:pathLst>
                <a:path w="5309" h="4784" extrusionOk="0">
                  <a:moveTo>
                    <a:pt x="4211" y="0"/>
                  </a:moveTo>
                  <a:cubicBezTo>
                    <a:pt x="4164" y="0"/>
                    <a:pt x="4117" y="3"/>
                    <a:pt x="4069" y="9"/>
                  </a:cubicBezTo>
                  <a:cubicBezTo>
                    <a:pt x="3792" y="45"/>
                    <a:pt x="3550" y="163"/>
                    <a:pt x="3345" y="357"/>
                  </a:cubicBezTo>
                  <a:cubicBezTo>
                    <a:pt x="3161" y="535"/>
                    <a:pt x="3026" y="743"/>
                    <a:pt x="2925" y="978"/>
                  </a:cubicBezTo>
                  <a:cubicBezTo>
                    <a:pt x="2897" y="1045"/>
                    <a:pt x="2876" y="1115"/>
                    <a:pt x="2844" y="1181"/>
                  </a:cubicBezTo>
                  <a:cubicBezTo>
                    <a:pt x="2799" y="1271"/>
                    <a:pt x="2742" y="1317"/>
                    <a:pt x="2681" y="1317"/>
                  </a:cubicBezTo>
                  <a:cubicBezTo>
                    <a:pt x="2631" y="1317"/>
                    <a:pt x="2579" y="1286"/>
                    <a:pt x="2529" y="1223"/>
                  </a:cubicBezTo>
                  <a:cubicBezTo>
                    <a:pt x="2452" y="1125"/>
                    <a:pt x="2384" y="1017"/>
                    <a:pt x="2315" y="912"/>
                  </a:cubicBezTo>
                  <a:cubicBezTo>
                    <a:pt x="2125" y="613"/>
                    <a:pt x="1845" y="445"/>
                    <a:pt x="1509" y="354"/>
                  </a:cubicBezTo>
                  <a:cubicBezTo>
                    <a:pt x="1397" y="324"/>
                    <a:pt x="1287" y="309"/>
                    <a:pt x="1180" y="309"/>
                  </a:cubicBezTo>
                  <a:cubicBezTo>
                    <a:pt x="795" y="309"/>
                    <a:pt x="454" y="501"/>
                    <a:pt x="239" y="857"/>
                  </a:cubicBezTo>
                  <a:cubicBezTo>
                    <a:pt x="74" y="1134"/>
                    <a:pt x="0" y="1435"/>
                    <a:pt x="8" y="1757"/>
                  </a:cubicBezTo>
                  <a:cubicBezTo>
                    <a:pt x="5" y="2022"/>
                    <a:pt x="52" y="2279"/>
                    <a:pt x="145" y="2527"/>
                  </a:cubicBezTo>
                  <a:cubicBezTo>
                    <a:pt x="279" y="2885"/>
                    <a:pt x="483" y="3199"/>
                    <a:pt x="744" y="3477"/>
                  </a:cubicBezTo>
                  <a:cubicBezTo>
                    <a:pt x="1348" y="4125"/>
                    <a:pt x="2108" y="4504"/>
                    <a:pt x="2938" y="4767"/>
                  </a:cubicBezTo>
                  <a:cubicBezTo>
                    <a:pt x="2973" y="4778"/>
                    <a:pt x="3006" y="4783"/>
                    <a:pt x="3037" y="4783"/>
                  </a:cubicBezTo>
                  <a:cubicBezTo>
                    <a:pt x="3117" y="4783"/>
                    <a:pt x="3184" y="4748"/>
                    <a:pt x="3252" y="4690"/>
                  </a:cubicBezTo>
                  <a:cubicBezTo>
                    <a:pt x="4076" y="4008"/>
                    <a:pt x="4691" y="3172"/>
                    <a:pt x="5088" y="2182"/>
                  </a:cubicBezTo>
                  <a:cubicBezTo>
                    <a:pt x="5228" y="1831"/>
                    <a:pt x="5309" y="1461"/>
                    <a:pt x="5285" y="1077"/>
                  </a:cubicBezTo>
                  <a:cubicBezTo>
                    <a:pt x="5247" y="454"/>
                    <a:pt x="4782" y="0"/>
                    <a:pt x="4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3436829" y="3510845"/>
              <a:ext cx="120845" cy="109058"/>
            </a:xfrm>
            <a:custGeom>
              <a:avLst/>
              <a:gdLst/>
              <a:ahLst/>
              <a:cxnLst/>
              <a:rect l="l" t="t" r="r" b="b"/>
              <a:pathLst>
                <a:path w="5998" h="5413" extrusionOk="0">
                  <a:moveTo>
                    <a:pt x="4606" y="279"/>
                  </a:moveTo>
                  <a:cubicBezTo>
                    <a:pt x="5177" y="279"/>
                    <a:pt x="5642" y="733"/>
                    <a:pt x="5680" y="1356"/>
                  </a:cubicBezTo>
                  <a:cubicBezTo>
                    <a:pt x="5704" y="1740"/>
                    <a:pt x="5623" y="2110"/>
                    <a:pt x="5483" y="2461"/>
                  </a:cubicBezTo>
                  <a:cubicBezTo>
                    <a:pt x="5086" y="3451"/>
                    <a:pt x="4471" y="4287"/>
                    <a:pt x="3647" y="4969"/>
                  </a:cubicBezTo>
                  <a:cubicBezTo>
                    <a:pt x="3579" y="5027"/>
                    <a:pt x="3512" y="5062"/>
                    <a:pt x="3432" y="5062"/>
                  </a:cubicBezTo>
                  <a:cubicBezTo>
                    <a:pt x="3401" y="5062"/>
                    <a:pt x="3368" y="5057"/>
                    <a:pt x="3333" y="5046"/>
                  </a:cubicBezTo>
                  <a:cubicBezTo>
                    <a:pt x="2503" y="4783"/>
                    <a:pt x="1743" y="4404"/>
                    <a:pt x="1139" y="3756"/>
                  </a:cubicBezTo>
                  <a:cubicBezTo>
                    <a:pt x="878" y="3478"/>
                    <a:pt x="674" y="3164"/>
                    <a:pt x="540" y="2806"/>
                  </a:cubicBezTo>
                  <a:cubicBezTo>
                    <a:pt x="447" y="2558"/>
                    <a:pt x="400" y="2301"/>
                    <a:pt x="403" y="2036"/>
                  </a:cubicBezTo>
                  <a:cubicBezTo>
                    <a:pt x="395" y="1714"/>
                    <a:pt x="469" y="1413"/>
                    <a:pt x="634" y="1136"/>
                  </a:cubicBezTo>
                  <a:cubicBezTo>
                    <a:pt x="849" y="780"/>
                    <a:pt x="1190" y="588"/>
                    <a:pt x="1575" y="588"/>
                  </a:cubicBezTo>
                  <a:cubicBezTo>
                    <a:pt x="1682" y="588"/>
                    <a:pt x="1792" y="603"/>
                    <a:pt x="1904" y="633"/>
                  </a:cubicBezTo>
                  <a:cubicBezTo>
                    <a:pt x="2240" y="724"/>
                    <a:pt x="2520" y="892"/>
                    <a:pt x="2710" y="1191"/>
                  </a:cubicBezTo>
                  <a:cubicBezTo>
                    <a:pt x="2779" y="1296"/>
                    <a:pt x="2847" y="1404"/>
                    <a:pt x="2924" y="1502"/>
                  </a:cubicBezTo>
                  <a:cubicBezTo>
                    <a:pt x="2974" y="1565"/>
                    <a:pt x="3026" y="1596"/>
                    <a:pt x="3076" y="1596"/>
                  </a:cubicBezTo>
                  <a:cubicBezTo>
                    <a:pt x="3137" y="1596"/>
                    <a:pt x="3194" y="1550"/>
                    <a:pt x="3239" y="1460"/>
                  </a:cubicBezTo>
                  <a:cubicBezTo>
                    <a:pt x="3271" y="1394"/>
                    <a:pt x="3292" y="1324"/>
                    <a:pt x="3320" y="1257"/>
                  </a:cubicBezTo>
                  <a:cubicBezTo>
                    <a:pt x="3421" y="1022"/>
                    <a:pt x="3556" y="814"/>
                    <a:pt x="3740" y="636"/>
                  </a:cubicBezTo>
                  <a:cubicBezTo>
                    <a:pt x="3945" y="442"/>
                    <a:pt x="4187" y="324"/>
                    <a:pt x="4464" y="288"/>
                  </a:cubicBezTo>
                  <a:cubicBezTo>
                    <a:pt x="4512" y="282"/>
                    <a:pt x="4559" y="279"/>
                    <a:pt x="4606" y="279"/>
                  </a:cubicBezTo>
                  <a:close/>
                  <a:moveTo>
                    <a:pt x="4615" y="0"/>
                  </a:moveTo>
                  <a:cubicBezTo>
                    <a:pt x="4613" y="0"/>
                    <a:pt x="4611" y="1"/>
                    <a:pt x="4609" y="1"/>
                  </a:cubicBezTo>
                  <a:cubicBezTo>
                    <a:pt x="4014" y="4"/>
                    <a:pt x="3574" y="295"/>
                    <a:pt x="3243" y="769"/>
                  </a:cubicBezTo>
                  <a:cubicBezTo>
                    <a:pt x="3178" y="862"/>
                    <a:pt x="3122" y="963"/>
                    <a:pt x="3040" y="1098"/>
                  </a:cubicBezTo>
                  <a:cubicBezTo>
                    <a:pt x="2984" y="1028"/>
                    <a:pt x="2953" y="987"/>
                    <a:pt x="2919" y="946"/>
                  </a:cubicBezTo>
                  <a:cubicBezTo>
                    <a:pt x="2573" y="517"/>
                    <a:pt x="2143" y="277"/>
                    <a:pt x="1635" y="277"/>
                  </a:cubicBezTo>
                  <a:cubicBezTo>
                    <a:pt x="1522" y="277"/>
                    <a:pt x="1405" y="289"/>
                    <a:pt x="1285" y="313"/>
                  </a:cubicBezTo>
                  <a:cubicBezTo>
                    <a:pt x="605" y="449"/>
                    <a:pt x="277" y="950"/>
                    <a:pt x="143" y="1588"/>
                  </a:cubicBezTo>
                  <a:cubicBezTo>
                    <a:pt x="0" y="2259"/>
                    <a:pt x="170" y="2878"/>
                    <a:pt x="525" y="3450"/>
                  </a:cubicBezTo>
                  <a:cubicBezTo>
                    <a:pt x="824" y="3928"/>
                    <a:pt x="1221" y="4312"/>
                    <a:pt x="1691" y="4622"/>
                  </a:cubicBezTo>
                  <a:cubicBezTo>
                    <a:pt x="2193" y="4952"/>
                    <a:pt x="2745" y="5176"/>
                    <a:pt x="3307" y="5381"/>
                  </a:cubicBezTo>
                  <a:cubicBezTo>
                    <a:pt x="3365" y="5402"/>
                    <a:pt x="3417" y="5412"/>
                    <a:pt x="3465" y="5412"/>
                  </a:cubicBezTo>
                  <a:cubicBezTo>
                    <a:pt x="3562" y="5412"/>
                    <a:pt x="3645" y="5372"/>
                    <a:pt x="3735" y="5300"/>
                  </a:cubicBezTo>
                  <a:cubicBezTo>
                    <a:pt x="4524" y="4665"/>
                    <a:pt x="5138" y="3894"/>
                    <a:pt x="5582" y="2985"/>
                  </a:cubicBezTo>
                  <a:cubicBezTo>
                    <a:pt x="5759" y="2624"/>
                    <a:pt x="5877" y="2245"/>
                    <a:pt x="5937" y="1850"/>
                  </a:cubicBezTo>
                  <a:cubicBezTo>
                    <a:pt x="5998" y="1448"/>
                    <a:pt x="5968" y="1052"/>
                    <a:pt x="5762" y="691"/>
                  </a:cubicBezTo>
                  <a:cubicBezTo>
                    <a:pt x="5510" y="249"/>
                    <a:pt x="5130" y="0"/>
                    <a:pt x="4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3488064" y="3576526"/>
              <a:ext cx="28045" cy="14446"/>
            </a:xfrm>
            <a:custGeom>
              <a:avLst/>
              <a:gdLst/>
              <a:ahLst/>
              <a:cxnLst/>
              <a:rect l="l" t="t" r="r" b="b"/>
              <a:pathLst>
                <a:path w="1392" h="717" extrusionOk="0">
                  <a:moveTo>
                    <a:pt x="1231" y="0"/>
                  </a:moveTo>
                  <a:cubicBezTo>
                    <a:pt x="1176" y="0"/>
                    <a:pt x="1124" y="43"/>
                    <a:pt x="1071" y="145"/>
                  </a:cubicBezTo>
                  <a:cubicBezTo>
                    <a:pt x="1011" y="263"/>
                    <a:pt x="939" y="360"/>
                    <a:pt x="805" y="391"/>
                  </a:cubicBezTo>
                  <a:cubicBezTo>
                    <a:pt x="762" y="401"/>
                    <a:pt x="720" y="406"/>
                    <a:pt x="679" y="406"/>
                  </a:cubicBezTo>
                  <a:cubicBezTo>
                    <a:pt x="565" y="406"/>
                    <a:pt x="461" y="366"/>
                    <a:pt x="370" y="277"/>
                  </a:cubicBezTo>
                  <a:cubicBezTo>
                    <a:pt x="310" y="218"/>
                    <a:pt x="256" y="151"/>
                    <a:pt x="190" y="103"/>
                  </a:cubicBezTo>
                  <a:cubicBezTo>
                    <a:pt x="177" y="93"/>
                    <a:pt x="155" y="88"/>
                    <a:pt x="133" y="88"/>
                  </a:cubicBezTo>
                  <a:cubicBezTo>
                    <a:pt x="110" y="88"/>
                    <a:pt x="88" y="93"/>
                    <a:pt x="76" y="103"/>
                  </a:cubicBezTo>
                  <a:cubicBezTo>
                    <a:pt x="41" y="131"/>
                    <a:pt x="14" y="185"/>
                    <a:pt x="8" y="229"/>
                  </a:cubicBezTo>
                  <a:cubicBezTo>
                    <a:pt x="1" y="265"/>
                    <a:pt x="24" y="310"/>
                    <a:pt x="46" y="345"/>
                  </a:cubicBezTo>
                  <a:cubicBezTo>
                    <a:pt x="189" y="575"/>
                    <a:pt x="401" y="692"/>
                    <a:pt x="658" y="717"/>
                  </a:cubicBezTo>
                  <a:cubicBezTo>
                    <a:pt x="974" y="691"/>
                    <a:pt x="1215" y="600"/>
                    <a:pt x="1339" y="290"/>
                  </a:cubicBezTo>
                  <a:cubicBezTo>
                    <a:pt x="1391" y="154"/>
                    <a:pt x="1370" y="50"/>
                    <a:pt x="1284" y="12"/>
                  </a:cubicBezTo>
                  <a:cubicBezTo>
                    <a:pt x="1266" y="4"/>
                    <a:pt x="1248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3520965" y="3554202"/>
              <a:ext cx="6971" cy="8643"/>
            </a:xfrm>
            <a:custGeom>
              <a:avLst/>
              <a:gdLst/>
              <a:ahLst/>
              <a:cxnLst/>
              <a:rect l="l" t="t" r="r" b="b"/>
              <a:pathLst>
                <a:path w="346" h="429" extrusionOk="0">
                  <a:moveTo>
                    <a:pt x="174" y="0"/>
                  </a:moveTo>
                  <a:cubicBezTo>
                    <a:pt x="146" y="0"/>
                    <a:pt x="117" y="8"/>
                    <a:pt x="94" y="24"/>
                  </a:cubicBezTo>
                  <a:cubicBezTo>
                    <a:pt x="28" y="70"/>
                    <a:pt x="1" y="134"/>
                    <a:pt x="9" y="210"/>
                  </a:cubicBezTo>
                  <a:cubicBezTo>
                    <a:pt x="20" y="303"/>
                    <a:pt x="42" y="403"/>
                    <a:pt x="146" y="427"/>
                  </a:cubicBezTo>
                  <a:cubicBezTo>
                    <a:pt x="153" y="428"/>
                    <a:pt x="160" y="429"/>
                    <a:pt x="167" y="429"/>
                  </a:cubicBezTo>
                  <a:cubicBezTo>
                    <a:pt x="212" y="429"/>
                    <a:pt x="270" y="402"/>
                    <a:pt x="304" y="371"/>
                  </a:cubicBezTo>
                  <a:cubicBezTo>
                    <a:pt x="317" y="358"/>
                    <a:pt x="325" y="340"/>
                    <a:pt x="330" y="320"/>
                  </a:cubicBezTo>
                  <a:cubicBezTo>
                    <a:pt x="345" y="259"/>
                    <a:pt x="340" y="195"/>
                    <a:pt x="320" y="135"/>
                  </a:cubicBezTo>
                  <a:cubicBezTo>
                    <a:pt x="310" y="108"/>
                    <a:pt x="299" y="81"/>
                    <a:pt x="285" y="58"/>
                  </a:cubicBezTo>
                  <a:cubicBezTo>
                    <a:pt x="261" y="19"/>
                    <a:pt x="218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3475069" y="3560488"/>
              <a:ext cx="6749" cy="7958"/>
            </a:xfrm>
            <a:custGeom>
              <a:avLst/>
              <a:gdLst/>
              <a:ahLst/>
              <a:cxnLst/>
              <a:rect l="l" t="t" r="r" b="b"/>
              <a:pathLst>
                <a:path w="335" h="395" extrusionOk="0">
                  <a:moveTo>
                    <a:pt x="160" y="1"/>
                  </a:moveTo>
                  <a:cubicBezTo>
                    <a:pt x="156" y="1"/>
                    <a:pt x="151" y="1"/>
                    <a:pt x="146" y="1"/>
                  </a:cubicBezTo>
                  <a:cubicBezTo>
                    <a:pt x="55" y="9"/>
                    <a:pt x="1" y="89"/>
                    <a:pt x="7" y="206"/>
                  </a:cubicBezTo>
                  <a:cubicBezTo>
                    <a:pt x="13" y="318"/>
                    <a:pt x="80" y="394"/>
                    <a:pt x="171" y="394"/>
                  </a:cubicBezTo>
                  <a:cubicBezTo>
                    <a:pt x="263" y="394"/>
                    <a:pt x="335" y="310"/>
                    <a:pt x="331" y="204"/>
                  </a:cubicBezTo>
                  <a:cubicBezTo>
                    <a:pt x="328" y="89"/>
                    <a:pt x="25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781" name="Google Shape;781;p21"/>
          <p:cNvGrpSpPr/>
          <p:nvPr/>
        </p:nvGrpSpPr>
        <p:grpSpPr>
          <a:xfrm>
            <a:off x="532371" y="363297"/>
            <a:ext cx="485484" cy="694998"/>
            <a:chOff x="2341289" y="2691164"/>
            <a:chExt cx="216404" cy="232361"/>
          </a:xfrm>
        </p:grpSpPr>
        <p:sp>
          <p:nvSpPr>
            <p:cNvPr id="782" name="Google Shape;782;p21"/>
            <p:cNvSpPr/>
            <p:nvPr/>
          </p:nvSpPr>
          <p:spPr>
            <a:xfrm>
              <a:off x="2341289" y="2691164"/>
              <a:ext cx="216404" cy="232361"/>
            </a:xfrm>
            <a:custGeom>
              <a:avLst/>
              <a:gdLst/>
              <a:ahLst/>
              <a:cxnLst/>
              <a:rect l="l" t="t" r="r" b="b"/>
              <a:pathLst>
                <a:path w="10741" h="11533" extrusionOk="0">
                  <a:moveTo>
                    <a:pt x="7490" y="493"/>
                  </a:moveTo>
                  <a:cubicBezTo>
                    <a:pt x="7673" y="493"/>
                    <a:pt x="7785" y="616"/>
                    <a:pt x="7827" y="864"/>
                  </a:cubicBezTo>
                  <a:cubicBezTo>
                    <a:pt x="7847" y="972"/>
                    <a:pt x="7849" y="1085"/>
                    <a:pt x="7853" y="1195"/>
                  </a:cubicBezTo>
                  <a:cubicBezTo>
                    <a:pt x="7873" y="1798"/>
                    <a:pt x="7879" y="2400"/>
                    <a:pt x="7910" y="3001"/>
                  </a:cubicBezTo>
                  <a:cubicBezTo>
                    <a:pt x="7926" y="3315"/>
                    <a:pt x="7971" y="3630"/>
                    <a:pt x="8022" y="3943"/>
                  </a:cubicBezTo>
                  <a:cubicBezTo>
                    <a:pt x="8075" y="4267"/>
                    <a:pt x="8234" y="4537"/>
                    <a:pt x="8492" y="4744"/>
                  </a:cubicBezTo>
                  <a:cubicBezTo>
                    <a:pt x="8714" y="4924"/>
                    <a:pt x="8946" y="5090"/>
                    <a:pt x="9162" y="5278"/>
                  </a:cubicBezTo>
                  <a:cubicBezTo>
                    <a:pt x="9411" y="5495"/>
                    <a:pt x="9662" y="5717"/>
                    <a:pt x="9887" y="5960"/>
                  </a:cubicBezTo>
                  <a:cubicBezTo>
                    <a:pt x="10082" y="6168"/>
                    <a:pt x="10238" y="6411"/>
                    <a:pt x="10240" y="6756"/>
                  </a:cubicBezTo>
                  <a:cubicBezTo>
                    <a:pt x="10064" y="6939"/>
                    <a:pt x="9845" y="6990"/>
                    <a:pt x="9633" y="7031"/>
                  </a:cubicBezTo>
                  <a:cubicBezTo>
                    <a:pt x="9261" y="7103"/>
                    <a:pt x="8884" y="7153"/>
                    <a:pt x="8508" y="7214"/>
                  </a:cubicBezTo>
                  <a:cubicBezTo>
                    <a:pt x="8415" y="7230"/>
                    <a:pt x="8320" y="7240"/>
                    <a:pt x="8227" y="7261"/>
                  </a:cubicBezTo>
                  <a:cubicBezTo>
                    <a:pt x="7971" y="7318"/>
                    <a:pt x="7798" y="7477"/>
                    <a:pt x="7751" y="7734"/>
                  </a:cubicBezTo>
                  <a:cubicBezTo>
                    <a:pt x="7700" y="8014"/>
                    <a:pt x="7670" y="8298"/>
                    <a:pt x="7648" y="8581"/>
                  </a:cubicBezTo>
                  <a:cubicBezTo>
                    <a:pt x="7606" y="9134"/>
                    <a:pt x="7586" y="9689"/>
                    <a:pt x="7532" y="10240"/>
                  </a:cubicBezTo>
                  <a:cubicBezTo>
                    <a:pt x="7504" y="10534"/>
                    <a:pt x="7471" y="10841"/>
                    <a:pt x="7233" y="11083"/>
                  </a:cubicBezTo>
                  <a:cubicBezTo>
                    <a:pt x="7222" y="11084"/>
                    <a:pt x="7212" y="11084"/>
                    <a:pt x="7201" y="11084"/>
                  </a:cubicBezTo>
                  <a:cubicBezTo>
                    <a:pt x="6978" y="11084"/>
                    <a:pt x="6798" y="10981"/>
                    <a:pt x="6657" y="10815"/>
                  </a:cubicBezTo>
                  <a:cubicBezTo>
                    <a:pt x="6442" y="10561"/>
                    <a:pt x="6235" y="10300"/>
                    <a:pt x="6040" y="10032"/>
                  </a:cubicBezTo>
                  <a:cubicBezTo>
                    <a:pt x="5789" y="9686"/>
                    <a:pt x="5556" y="9328"/>
                    <a:pt x="5306" y="8980"/>
                  </a:cubicBezTo>
                  <a:cubicBezTo>
                    <a:pt x="5206" y="8838"/>
                    <a:pt x="5089" y="8706"/>
                    <a:pt x="4974" y="8577"/>
                  </a:cubicBezTo>
                  <a:cubicBezTo>
                    <a:pt x="4774" y="8356"/>
                    <a:pt x="4529" y="8258"/>
                    <a:pt x="4224" y="8258"/>
                  </a:cubicBezTo>
                  <a:cubicBezTo>
                    <a:pt x="4221" y="8258"/>
                    <a:pt x="4218" y="8258"/>
                    <a:pt x="4214" y="8258"/>
                  </a:cubicBezTo>
                  <a:cubicBezTo>
                    <a:pt x="3653" y="8263"/>
                    <a:pt x="3116" y="8405"/>
                    <a:pt x="2571" y="8498"/>
                  </a:cubicBezTo>
                  <a:cubicBezTo>
                    <a:pt x="2197" y="8561"/>
                    <a:pt x="1826" y="8645"/>
                    <a:pt x="1449" y="8696"/>
                  </a:cubicBezTo>
                  <a:cubicBezTo>
                    <a:pt x="1379" y="8705"/>
                    <a:pt x="1308" y="8710"/>
                    <a:pt x="1236" y="8710"/>
                  </a:cubicBezTo>
                  <a:cubicBezTo>
                    <a:pt x="1118" y="8710"/>
                    <a:pt x="999" y="8698"/>
                    <a:pt x="885" y="8675"/>
                  </a:cubicBezTo>
                  <a:cubicBezTo>
                    <a:pt x="627" y="8625"/>
                    <a:pt x="544" y="8475"/>
                    <a:pt x="621" y="8219"/>
                  </a:cubicBezTo>
                  <a:cubicBezTo>
                    <a:pt x="665" y="8070"/>
                    <a:pt x="734" y="7922"/>
                    <a:pt x="821" y="7792"/>
                  </a:cubicBezTo>
                  <a:cubicBezTo>
                    <a:pt x="995" y="7529"/>
                    <a:pt x="1188" y="7277"/>
                    <a:pt x="1377" y="7022"/>
                  </a:cubicBezTo>
                  <a:cubicBezTo>
                    <a:pt x="1724" y="6551"/>
                    <a:pt x="2064" y="6073"/>
                    <a:pt x="2425" y="5612"/>
                  </a:cubicBezTo>
                  <a:cubicBezTo>
                    <a:pt x="2737" y="5214"/>
                    <a:pt x="2734" y="4811"/>
                    <a:pt x="2545" y="4366"/>
                  </a:cubicBezTo>
                  <a:cubicBezTo>
                    <a:pt x="2354" y="3914"/>
                    <a:pt x="2193" y="3449"/>
                    <a:pt x="2029" y="2988"/>
                  </a:cubicBezTo>
                  <a:cubicBezTo>
                    <a:pt x="1988" y="2871"/>
                    <a:pt x="1968" y="2742"/>
                    <a:pt x="1962" y="2617"/>
                  </a:cubicBezTo>
                  <a:cubicBezTo>
                    <a:pt x="1942" y="2235"/>
                    <a:pt x="2045" y="2124"/>
                    <a:pt x="2414" y="2124"/>
                  </a:cubicBezTo>
                  <a:cubicBezTo>
                    <a:pt x="2416" y="2124"/>
                    <a:pt x="2417" y="2124"/>
                    <a:pt x="2419" y="2124"/>
                  </a:cubicBezTo>
                  <a:cubicBezTo>
                    <a:pt x="2544" y="2124"/>
                    <a:pt x="2673" y="2138"/>
                    <a:pt x="2796" y="2164"/>
                  </a:cubicBezTo>
                  <a:cubicBezTo>
                    <a:pt x="3059" y="2221"/>
                    <a:pt x="3320" y="2288"/>
                    <a:pt x="3581" y="2352"/>
                  </a:cubicBezTo>
                  <a:cubicBezTo>
                    <a:pt x="3794" y="2406"/>
                    <a:pt x="4013" y="2454"/>
                    <a:pt x="4223" y="2521"/>
                  </a:cubicBezTo>
                  <a:cubicBezTo>
                    <a:pt x="4355" y="2563"/>
                    <a:pt x="4478" y="2584"/>
                    <a:pt x="4594" y="2584"/>
                  </a:cubicBezTo>
                  <a:cubicBezTo>
                    <a:pt x="4902" y="2584"/>
                    <a:pt x="5159" y="2437"/>
                    <a:pt x="5394" y="2149"/>
                  </a:cubicBezTo>
                  <a:cubicBezTo>
                    <a:pt x="5702" y="1771"/>
                    <a:pt x="6059" y="1431"/>
                    <a:pt x="6413" y="1091"/>
                  </a:cubicBezTo>
                  <a:cubicBezTo>
                    <a:pt x="6572" y="938"/>
                    <a:pt x="6766" y="826"/>
                    <a:pt x="6951" y="701"/>
                  </a:cubicBezTo>
                  <a:cubicBezTo>
                    <a:pt x="7042" y="640"/>
                    <a:pt x="7142" y="589"/>
                    <a:pt x="7245" y="548"/>
                  </a:cubicBezTo>
                  <a:cubicBezTo>
                    <a:pt x="7337" y="511"/>
                    <a:pt x="7419" y="493"/>
                    <a:pt x="7490" y="493"/>
                  </a:cubicBezTo>
                  <a:close/>
                  <a:moveTo>
                    <a:pt x="7528" y="1"/>
                  </a:moveTo>
                  <a:cubicBezTo>
                    <a:pt x="7398" y="1"/>
                    <a:pt x="7254" y="32"/>
                    <a:pt x="7096" y="96"/>
                  </a:cubicBezTo>
                  <a:cubicBezTo>
                    <a:pt x="6936" y="162"/>
                    <a:pt x="6776" y="243"/>
                    <a:pt x="6637" y="344"/>
                  </a:cubicBezTo>
                  <a:cubicBezTo>
                    <a:pt x="6369" y="540"/>
                    <a:pt x="6097" y="736"/>
                    <a:pt x="5860" y="967"/>
                  </a:cubicBezTo>
                  <a:cubicBezTo>
                    <a:pt x="5554" y="1265"/>
                    <a:pt x="5273" y="1589"/>
                    <a:pt x="4998" y="1916"/>
                  </a:cubicBezTo>
                  <a:cubicBezTo>
                    <a:pt x="4876" y="2061"/>
                    <a:pt x="4749" y="2143"/>
                    <a:pt x="4588" y="2143"/>
                  </a:cubicBezTo>
                  <a:cubicBezTo>
                    <a:pt x="4535" y="2143"/>
                    <a:pt x="4479" y="2135"/>
                    <a:pt x="4418" y="2116"/>
                  </a:cubicBezTo>
                  <a:cubicBezTo>
                    <a:pt x="4113" y="2025"/>
                    <a:pt x="3808" y="1943"/>
                    <a:pt x="3499" y="1870"/>
                  </a:cubicBezTo>
                  <a:cubicBezTo>
                    <a:pt x="3144" y="1786"/>
                    <a:pt x="2788" y="1714"/>
                    <a:pt x="2550" y="1662"/>
                  </a:cubicBezTo>
                  <a:cubicBezTo>
                    <a:pt x="2539" y="1662"/>
                    <a:pt x="2528" y="1662"/>
                    <a:pt x="2517" y="1662"/>
                  </a:cubicBezTo>
                  <a:cubicBezTo>
                    <a:pt x="1989" y="1662"/>
                    <a:pt x="1525" y="1858"/>
                    <a:pt x="1537" y="2479"/>
                  </a:cubicBezTo>
                  <a:cubicBezTo>
                    <a:pt x="1540" y="2698"/>
                    <a:pt x="1543" y="2928"/>
                    <a:pt x="1607" y="3135"/>
                  </a:cubicBezTo>
                  <a:cubicBezTo>
                    <a:pt x="1754" y="3603"/>
                    <a:pt x="1919" y="4067"/>
                    <a:pt x="2115" y="4516"/>
                  </a:cubicBezTo>
                  <a:cubicBezTo>
                    <a:pt x="2244" y="4810"/>
                    <a:pt x="2240" y="5067"/>
                    <a:pt x="2069" y="5325"/>
                  </a:cubicBezTo>
                  <a:cubicBezTo>
                    <a:pt x="1913" y="5563"/>
                    <a:pt x="1754" y="5801"/>
                    <a:pt x="1583" y="6029"/>
                  </a:cubicBezTo>
                  <a:cubicBezTo>
                    <a:pt x="1260" y="6460"/>
                    <a:pt x="915" y="6875"/>
                    <a:pt x="605" y="7316"/>
                  </a:cubicBezTo>
                  <a:cubicBezTo>
                    <a:pt x="443" y="7548"/>
                    <a:pt x="310" y="7807"/>
                    <a:pt x="209" y="8070"/>
                  </a:cubicBezTo>
                  <a:cubicBezTo>
                    <a:pt x="1" y="8621"/>
                    <a:pt x="392" y="9051"/>
                    <a:pt x="812" y="9101"/>
                  </a:cubicBezTo>
                  <a:cubicBezTo>
                    <a:pt x="963" y="9119"/>
                    <a:pt x="1118" y="9130"/>
                    <a:pt x="1272" y="9130"/>
                  </a:cubicBezTo>
                  <a:cubicBezTo>
                    <a:pt x="1402" y="9130"/>
                    <a:pt x="1532" y="9122"/>
                    <a:pt x="1659" y="9103"/>
                  </a:cubicBezTo>
                  <a:cubicBezTo>
                    <a:pt x="2130" y="9038"/>
                    <a:pt x="2591" y="8918"/>
                    <a:pt x="3059" y="8832"/>
                  </a:cubicBezTo>
                  <a:cubicBezTo>
                    <a:pt x="3401" y="8767"/>
                    <a:pt x="3746" y="8721"/>
                    <a:pt x="4090" y="8667"/>
                  </a:cubicBezTo>
                  <a:cubicBezTo>
                    <a:pt x="4131" y="8661"/>
                    <a:pt x="4170" y="8657"/>
                    <a:pt x="4207" y="8657"/>
                  </a:cubicBezTo>
                  <a:cubicBezTo>
                    <a:pt x="4413" y="8657"/>
                    <a:pt x="4580" y="8752"/>
                    <a:pt x="4711" y="8928"/>
                  </a:cubicBezTo>
                  <a:cubicBezTo>
                    <a:pt x="4917" y="9210"/>
                    <a:pt x="5122" y="9490"/>
                    <a:pt x="5327" y="9773"/>
                  </a:cubicBezTo>
                  <a:cubicBezTo>
                    <a:pt x="5588" y="10133"/>
                    <a:pt x="5841" y="10496"/>
                    <a:pt x="6110" y="10850"/>
                  </a:cubicBezTo>
                  <a:cubicBezTo>
                    <a:pt x="6315" y="11118"/>
                    <a:pt x="6582" y="11319"/>
                    <a:pt x="6893" y="11454"/>
                  </a:cubicBezTo>
                  <a:cubicBezTo>
                    <a:pt x="7012" y="11506"/>
                    <a:pt x="7123" y="11532"/>
                    <a:pt x="7224" y="11532"/>
                  </a:cubicBezTo>
                  <a:cubicBezTo>
                    <a:pt x="7436" y="11532"/>
                    <a:pt x="7606" y="11415"/>
                    <a:pt x="7729" y="11171"/>
                  </a:cubicBezTo>
                  <a:cubicBezTo>
                    <a:pt x="7836" y="10963"/>
                    <a:pt x="7913" y="10727"/>
                    <a:pt x="7945" y="10496"/>
                  </a:cubicBezTo>
                  <a:cubicBezTo>
                    <a:pt x="8006" y="10075"/>
                    <a:pt x="8025" y="9647"/>
                    <a:pt x="8058" y="9220"/>
                  </a:cubicBezTo>
                  <a:cubicBezTo>
                    <a:pt x="8089" y="8808"/>
                    <a:pt x="8104" y="8396"/>
                    <a:pt x="8141" y="7986"/>
                  </a:cubicBezTo>
                  <a:cubicBezTo>
                    <a:pt x="8164" y="7735"/>
                    <a:pt x="8219" y="7685"/>
                    <a:pt x="8460" y="7649"/>
                  </a:cubicBezTo>
                  <a:cubicBezTo>
                    <a:pt x="8742" y="7606"/>
                    <a:pt x="9028" y="7591"/>
                    <a:pt x="9308" y="7538"/>
                  </a:cubicBezTo>
                  <a:cubicBezTo>
                    <a:pt x="9603" y="7483"/>
                    <a:pt x="9897" y="7412"/>
                    <a:pt x="10181" y="7317"/>
                  </a:cubicBezTo>
                  <a:cubicBezTo>
                    <a:pt x="10563" y="7190"/>
                    <a:pt x="10740" y="6891"/>
                    <a:pt x="10630" y="6400"/>
                  </a:cubicBezTo>
                  <a:cubicBezTo>
                    <a:pt x="10571" y="6131"/>
                    <a:pt x="10442" y="5890"/>
                    <a:pt x="10256" y="5693"/>
                  </a:cubicBezTo>
                  <a:cubicBezTo>
                    <a:pt x="9995" y="5419"/>
                    <a:pt x="9714" y="5163"/>
                    <a:pt x="9428" y="4912"/>
                  </a:cubicBezTo>
                  <a:cubicBezTo>
                    <a:pt x="9250" y="4756"/>
                    <a:pt x="9053" y="4620"/>
                    <a:pt x="8862" y="4479"/>
                  </a:cubicBezTo>
                  <a:cubicBezTo>
                    <a:pt x="8594" y="4279"/>
                    <a:pt x="8422" y="4028"/>
                    <a:pt x="8403" y="3685"/>
                  </a:cubicBezTo>
                  <a:cubicBezTo>
                    <a:pt x="8389" y="3448"/>
                    <a:pt x="8349" y="3212"/>
                    <a:pt x="8342" y="2975"/>
                  </a:cubicBezTo>
                  <a:cubicBezTo>
                    <a:pt x="8329" y="2515"/>
                    <a:pt x="8344" y="2054"/>
                    <a:pt x="8324" y="1595"/>
                  </a:cubicBezTo>
                  <a:cubicBezTo>
                    <a:pt x="8308" y="1281"/>
                    <a:pt x="8276" y="962"/>
                    <a:pt x="8208" y="654"/>
                  </a:cubicBezTo>
                  <a:cubicBezTo>
                    <a:pt x="8112" y="223"/>
                    <a:pt x="7872" y="1"/>
                    <a:pt x="7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2352249" y="2701077"/>
              <a:ext cx="195350" cy="213422"/>
            </a:xfrm>
            <a:custGeom>
              <a:avLst/>
              <a:gdLst/>
              <a:ahLst/>
              <a:cxnLst/>
              <a:rect l="l" t="t" r="r" b="b"/>
              <a:pathLst>
                <a:path w="9696" h="10593" extrusionOk="0">
                  <a:moveTo>
                    <a:pt x="6946" y="1"/>
                  </a:moveTo>
                  <a:cubicBezTo>
                    <a:pt x="6875" y="1"/>
                    <a:pt x="6793" y="19"/>
                    <a:pt x="6701" y="56"/>
                  </a:cubicBezTo>
                  <a:cubicBezTo>
                    <a:pt x="6598" y="97"/>
                    <a:pt x="6498" y="148"/>
                    <a:pt x="6407" y="209"/>
                  </a:cubicBezTo>
                  <a:cubicBezTo>
                    <a:pt x="6222" y="334"/>
                    <a:pt x="6028" y="446"/>
                    <a:pt x="5869" y="599"/>
                  </a:cubicBezTo>
                  <a:cubicBezTo>
                    <a:pt x="5515" y="939"/>
                    <a:pt x="5158" y="1279"/>
                    <a:pt x="4850" y="1657"/>
                  </a:cubicBezTo>
                  <a:cubicBezTo>
                    <a:pt x="4615" y="1945"/>
                    <a:pt x="4358" y="2092"/>
                    <a:pt x="4050" y="2092"/>
                  </a:cubicBezTo>
                  <a:cubicBezTo>
                    <a:pt x="3934" y="2092"/>
                    <a:pt x="3811" y="2071"/>
                    <a:pt x="3679" y="2029"/>
                  </a:cubicBezTo>
                  <a:cubicBezTo>
                    <a:pt x="3469" y="1962"/>
                    <a:pt x="3250" y="1914"/>
                    <a:pt x="3037" y="1860"/>
                  </a:cubicBezTo>
                  <a:cubicBezTo>
                    <a:pt x="2776" y="1796"/>
                    <a:pt x="2515" y="1729"/>
                    <a:pt x="2252" y="1672"/>
                  </a:cubicBezTo>
                  <a:cubicBezTo>
                    <a:pt x="2129" y="1646"/>
                    <a:pt x="2000" y="1632"/>
                    <a:pt x="1875" y="1632"/>
                  </a:cubicBezTo>
                  <a:cubicBezTo>
                    <a:pt x="1873" y="1632"/>
                    <a:pt x="1872" y="1632"/>
                    <a:pt x="1870" y="1632"/>
                  </a:cubicBezTo>
                  <a:cubicBezTo>
                    <a:pt x="1501" y="1632"/>
                    <a:pt x="1398" y="1743"/>
                    <a:pt x="1418" y="2125"/>
                  </a:cubicBezTo>
                  <a:cubicBezTo>
                    <a:pt x="1424" y="2250"/>
                    <a:pt x="1444" y="2379"/>
                    <a:pt x="1485" y="2496"/>
                  </a:cubicBezTo>
                  <a:cubicBezTo>
                    <a:pt x="1649" y="2957"/>
                    <a:pt x="1810" y="3422"/>
                    <a:pt x="2001" y="3874"/>
                  </a:cubicBezTo>
                  <a:cubicBezTo>
                    <a:pt x="2190" y="4319"/>
                    <a:pt x="2193" y="4722"/>
                    <a:pt x="1881" y="5120"/>
                  </a:cubicBezTo>
                  <a:cubicBezTo>
                    <a:pt x="1520" y="5581"/>
                    <a:pt x="1180" y="6059"/>
                    <a:pt x="833" y="6530"/>
                  </a:cubicBezTo>
                  <a:cubicBezTo>
                    <a:pt x="644" y="6785"/>
                    <a:pt x="451" y="7037"/>
                    <a:pt x="277" y="7300"/>
                  </a:cubicBezTo>
                  <a:cubicBezTo>
                    <a:pt x="190" y="7430"/>
                    <a:pt x="121" y="7578"/>
                    <a:pt x="77" y="7727"/>
                  </a:cubicBezTo>
                  <a:cubicBezTo>
                    <a:pt x="0" y="7983"/>
                    <a:pt x="83" y="8133"/>
                    <a:pt x="341" y="8183"/>
                  </a:cubicBezTo>
                  <a:cubicBezTo>
                    <a:pt x="455" y="8206"/>
                    <a:pt x="574" y="8218"/>
                    <a:pt x="692" y="8218"/>
                  </a:cubicBezTo>
                  <a:cubicBezTo>
                    <a:pt x="764" y="8218"/>
                    <a:pt x="835" y="8213"/>
                    <a:pt x="905" y="8204"/>
                  </a:cubicBezTo>
                  <a:cubicBezTo>
                    <a:pt x="1282" y="8153"/>
                    <a:pt x="1653" y="8069"/>
                    <a:pt x="2027" y="8006"/>
                  </a:cubicBezTo>
                  <a:cubicBezTo>
                    <a:pt x="2572" y="7913"/>
                    <a:pt x="3109" y="7771"/>
                    <a:pt x="3670" y="7766"/>
                  </a:cubicBezTo>
                  <a:cubicBezTo>
                    <a:pt x="3674" y="7766"/>
                    <a:pt x="3677" y="7766"/>
                    <a:pt x="3680" y="7766"/>
                  </a:cubicBezTo>
                  <a:cubicBezTo>
                    <a:pt x="3985" y="7766"/>
                    <a:pt x="4230" y="7864"/>
                    <a:pt x="4430" y="8085"/>
                  </a:cubicBezTo>
                  <a:cubicBezTo>
                    <a:pt x="4545" y="8214"/>
                    <a:pt x="4662" y="8346"/>
                    <a:pt x="4762" y="8488"/>
                  </a:cubicBezTo>
                  <a:cubicBezTo>
                    <a:pt x="5012" y="8836"/>
                    <a:pt x="5245" y="9194"/>
                    <a:pt x="5496" y="9540"/>
                  </a:cubicBezTo>
                  <a:cubicBezTo>
                    <a:pt x="5691" y="9808"/>
                    <a:pt x="5898" y="10069"/>
                    <a:pt x="6113" y="10323"/>
                  </a:cubicBezTo>
                  <a:cubicBezTo>
                    <a:pt x="6254" y="10489"/>
                    <a:pt x="6434" y="10592"/>
                    <a:pt x="6657" y="10592"/>
                  </a:cubicBezTo>
                  <a:cubicBezTo>
                    <a:pt x="6668" y="10592"/>
                    <a:pt x="6678" y="10592"/>
                    <a:pt x="6689" y="10591"/>
                  </a:cubicBezTo>
                  <a:cubicBezTo>
                    <a:pt x="6927" y="10349"/>
                    <a:pt x="6960" y="10042"/>
                    <a:pt x="6988" y="9748"/>
                  </a:cubicBezTo>
                  <a:cubicBezTo>
                    <a:pt x="7042" y="9197"/>
                    <a:pt x="7062" y="8642"/>
                    <a:pt x="7104" y="8089"/>
                  </a:cubicBezTo>
                  <a:cubicBezTo>
                    <a:pt x="7126" y="7806"/>
                    <a:pt x="7156" y="7522"/>
                    <a:pt x="7207" y="7242"/>
                  </a:cubicBezTo>
                  <a:cubicBezTo>
                    <a:pt x="7254" y="6985"/>
                    <a:pt x="7427" y="6826"/>
                    <a:pt x="7683" y="6769"/>
                  </a:cubicBezTo>
                  <a:cubicBezTo>
                    <a:pt x="7776" y="6748"/>
                    <a:pt x="7871" y="6738"/>
                    <a:pt x="7964" y="6722"/>
                  </a:cubicBezTo>
                  <a:cubicBezTo>
                    <a:pt x="8340" y="6661"/>
                    <a:pt x="8717" y="6611"/>
                    <a:pt x="9089" y="6539"/>
                  </a:cubicBezTo>
                  <a:cubicBezTo>
                    <a:pt x="9301" y="6498"/>
                    <a:pt x="9520" y="6447"/>
                    <a:pt x="9696" y="6264"/>
                  </a:cubicBezTo>
                  <a:cubicBezTo>
                    <a:pt x="9694" y="5919"/>
                    <a:pt x="9538" y="5676"/>
                    <a:pt x="9343" y="5468"/>
                  </a:cubicBezTo>
                  <a:cubicBezTo>
                    <a:pt x="9118" y="5225"/>
                    <a:pt x="8867" y="5003"/>
                    <a:pt x="8618" y="4786"/>
                  </a:cubicBezTo>
                  <a:cubicBezTo>
                    <a:pt x="8402" y="4598"/>
                    <a:pt x="8170" y="4432"/>
                    <a:pt x="7948" y="4252"/>
                  </a:cubicBezTo>
                  <a:cubicBezTo>
                    <a:pt x="7690" y="4045"/>
                    <a:pt x="7531" y="3775"/>
                    <a:pt x="7478" y="3451"/>
                  </a:cubicBezTo>
                  <a:cubicBezTo>
                    <a:pt x="7427" y="3138"/>
                    <a:pt x="7382" y="2823"/>
                    <a:pt x="7366" y="2509"/>
                  </a:cubicBezTo>
                  <a:cubicBezTo>
                    <a:pt x="7335" y="1908"/>
                    <a:pt x="7329" y="1306"/>
                    <a:pt x="7309" y="703"/>
                  </a:cubicBezTo>
                  <a:cubicBezTo>
                    <a:pt x="7305" y="593"/>
                    <a:pt x="7303" y="480"/>
                    <a:pt x="7283" y="372"/>
                  </a:cubicBezTo>
                  <a:cubicBezTo>
                    <a:pt x="7241" y="124"/>
                    <a:pt x="7129" y="1"/>
                    <a:pt x="6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2429333" y="2803909"/>
              <a:ext cx="36427" cy="23250"/>
            </a:xfrm>
            <a:custGeom>
              <a:avLst/>
              <a:gdLst/>
              <a:ahLst/>
              <a:cxnLst/>
              <a:rect l="l" t="t" r="r" b="b"/>
              <a:pathLst>
                <a:path w="1808" h="1154" extrusionOk="0">
                  <a:moveTo>
                    <a:pt x="202" y="1"/>
                  </a:moveTo>
                  <a:cubicBezTo>
                    <a:pt x="174" y="1"/>
                    <a:pt x="146" y="9"/>
                    <a:pt x="120" y="28"/>
                  </a:cubicBezTo>
                  <a:cubicBezTo>
                    <a:pt x="56" y="76"/>
                    <a:pt x="0" y="180"/>
                    <a:pt x="2" y="257"/>
                  </a:cubicBezTo>
                  <a:cubicBezTo>
                    <a:pt x="7" y="361"/>
                    <a:pt x="58" y="470"/>
                    <a:pt x="114" y="564"/>
                  </a:cubicBezTo>
                  <a:cubicBezTo>
                    <a:pt x="346" y="949"/>
                    <a:pt x="717" y="1099"/>
                    <a:pt x="1153" y="1154"/>
                  </a:cubicBezTo>
                  <a:cubicBezTo>
                    <a:pt x="1352" y="1140"/>
                    <a:pt x="1558" y="1103"/>
                    <a:pt x="1715" y="960"/>
                  </a:cubicBezTo>
                  <a:cubicBezTo>
                    <a:pt x="1772" y="908"/>
                    <a:pt x="1808" y="794"/>
                    <a:pt x="1796" y="717"/>
                  </a:cubicBezTo>
                  <a:cubicBezTo>
                    <a:pt x="1784" y="628"/>
                    <a:pt x="1702" y="587"/>
                    <a:pt x="1612" y="587"/>
                  </a:cubicBezTo>
                  <a:cubicBezTo>
                    <a:pt x="1600" y="587"/>
                    <a:pt x="1587" y="588"/>
                    <a:pt x="1575" y="590"/>
                  </a:cubicBezTo>
                  <a:cubicBezTo>
                    <a:pt x="1528" y="595"/>
                    <a:pt x="1483" y="611"/>
                    <a:pt x="1436" y="622"/>
                  </a:cubicBezTo>
                  <a:cubicBezTo>
                    <a:pt x="1311" y="650"/>
                    <a:pt x="1204" y="665"/>
                    <a:pt x="1109" y="665"/>
                  </a:cubicBezTo>
                  <a:cubicBezTo>
                    <a:pt x="832" y="665"/>
                    <a:pt x="657" y="535"/>
                    <a:pt x="444" y="215"/>
                  </a:cubicBezTo>
                  <a:cubicBezTo>
                    <a:pt x="418" y="175"/>
                    <a:pt x="397" y="132"/>
                    <a:pt x="367" y="95"/>
                  </a:cubicBezTo>
                  <a:cubicBezTo>
                    <a:pt x="322" y="40"/>
                    <a:pt x="262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2428407" y="2775965"/>
              <a:ext cx="9288" cy="9207"/>
            </a:xfrm>
            <a:custGeom>
              <a:avLst/>
              <a:gdLst/>
              <a:ahLst/>
              <a:cxnLst/>
              <a:rect l="l" t="t" r="r" b="b"/>
              <a:pathLst>
                <a:path w="461" h="457" extrusionOk="0">
                  <a:moveTo>
                    <a:pt x="244" y="0"/>
                  </a:moveTo>
                  <a:cubicBezTo>
                    <a:pt x="135" y="0"/>
                    <a:pt x="12" y="116"/>
                    <a:pt x="6" y="233"/>
                  </a:cubicBezTo>
                  <a:cubicBezTo>
                    <a:pt x="1" y="334"/>
                    <a:pt x="104" y="450"/>
                    <a:pt x="207" y="456"/>
                  </a:cubicBezTo>
                  <a:cubicBezTo>
                    <a:pt x="210" y="456"/>
                    <a:pt x="214" y="456"/>
                    <a:pt x="217" y="456"/>
                  </a:cubicBezTo>
                  <a:cubicBezTo>
                    <a:pt x="333" y="456"/>
                    <a:pt x="454" y="341"/>
                    <a:pt x="457" y="226"/>
                  </a:cubicBezTo>
                  <a:cubicBezTo>
                    <a:pt x="461" y="125"/>
                    <a:pt x="356" y="8"/>
                    <a:pt x="256" y="1"/>
                  </a:cubicBezTo>
                  <a:cubicBezTo>
                    <a:pt x="252" y="1"/>
                    <a:pt x="248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2477184" y="2800162"/>
              <a:ext cx="9046" cy="8724"/>
            </a:xfrm>
            <a:custGeom>
              <a:avLst/>
              <a:gdLst/>
              <a:ahLst/>
              <a:cxnLst/>
              <a:rect l="l" t="t" r="r" b="b"/>
              <a:pathLst>
                <a:path w="449" h="433" extrusionOk="0">
                  <a:moveTo>
                    <a:pt x="240" y="1"/>
                  </a:moveTo>
                  <a:cubicBezTo>
                    <a:pt x="231" y="1"/>
                    <a:pt x="222" y="2"/>
                    <a:pt x="213" y="3"/>
                  </a:cubicBezTo>
                  <a:cubicBezTo>
                    <a:pt x="82" y="22"/>
                    <a:pt x="0" y="138"/>
                    <a:pt x="26" y="275"/>
                  </a:cubicBezTo>
                  <a:cubicBezTo>
                    <a:pt x="45" y="379"/>
                    <a:pt x="113" y="432"/>
                    <a:pt x="213" y="432"/>
                  </a:cubicBezTo>
                  <a:cubicBezTo>
                    <a:pt x="216" y="432"/>
                    <a:pt x="219" y="432"/>
                    <a:pt x="222" y="432"/>
                  </a:cubicBezTo>
                  <a:cubicBezTo>
                    <a:pt x="356" y="430"/>
                    <a:pt x="449" y="320"/>
                    <a:pt x="439" y="184"/>
                  </a:cubicBezTo>
                  <a:cubicBezTo>
                    <a:pt x="431" y="80"/>
                    <a:pt x="34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36374613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6"/>
          <p:cNvSpPr/>
          <p:nvPr/>
        </p:nvSpPr>
        <p:spPr>
          <a:xfrm>
            <a:off x="-22" y="7344570"/>
            <a:ext cx="13004846" cy="7249681"/>
          </a:xfrm>
          <a:custGeom>
            <a:avLst/>
            <a:gdLst/>
            <a:ahLst/>
            <a:cxnLst/>
            <a:rect l="l" t="t" r="r" b="b"/>
            <a:pathLst>
              <a:path w="28058" h="11731" extrusionOk="0">
                <a:moveTo>
                  <a:pt x="27200" y="0"/>
                </a:moveTo>
                <a:cubicBezTo>
                  <a:pt x="25702" y="0"/>
                  <a:pt x="24486" y="1216"/>
                  <a:pt x="24486" y="2714"/>
                </a:cubicBezTo>
                <a:cubicBezTo>
                  <a:pt x="24486" y="2752"/>
                  <a:pt x="24488" y="2790"/>
                  <a:pt x="24489" y="2827"/>
                </a:cubicBezTo>
                <a:cubicBezTo>
                  <a:pt x="24062" y="2549"/>
                  <a:pt x="23555" y="2388"/>
                  <a:pt x="23008" y="2388"/>
                </a:cubicBezTo>
                <a:cubicBezTo>
                  <a:pt x="21901" y="2388"/>
                  <a:pt x="20950" y="3049"/>
                  <a:pt x="20528" y="4000"/>
                </a:cubicBezTo>
                <a:cubicBezTo>
                  <a:pt x="20049" y="3229"/>
                  <a:pt x="19194" y="2714"/>
                  <a:pt x="18219" y="2714"/>
                </a:cubicBezTo>
                <a:cubicBezTo>
                  <a:pt x="17827" y="2714"/>
                  <a:pt x="17453" y="2798"/>
                  <a:pt x="17117" y="2948"/>
                </a:cubicBezTo>
                <a:cubicBezTo>
                  <a:pt x="17067" y="1491"/>
                  <a:pt x="15872" y="327"/>
                  <a:pt x="14404" y="327"/>
                </a:cubicBezTo>
                <a:cubicBezTo>
                  <a:pt x="13105" y="327"/>
                  <a:pt x="12021" y="1238"/>
                  <a:pt x="11753" y="2456"/>
                </a:cubicBezTo>
                <a:cubicBezTo>
                  <a:pt x="11276" y="1973"/>
                  <a:pt x="10612" y="1674"/>
                  <a:pt x="9879" y="1674"/>
                </a:cubicBezTo>
                <a:cubicBezTo>
                  <a:pt x="8727" y="1674"/>
                  <a:pt x="7747" y="2412"/>
                  <a:pt x="7388" y="3443"/>
                </a:cubicBezTo>
                <a:cubicBezTo>
                  <a:pt x="6857" y="2989"/>
                  <a:pt x="6166" y="2714"/>
                  <a:pt x="5413" y="2714"/>
                </a:cubicBezTo>
                <a:cubicBezTo>
                  <a:pt x="4876" y="2714"/>
                  <a:pt x="4369" y="2853"/>
                  <a:pt x="3931" y="3100"/>
                </a:cubicBezTo>
                <a:cubicBezTo>
                  <a:pt x="3951" y="2975"/>
                  <a:pt x="3962" y="2846"/>
                  <a:pt x="3962" y="2714"/>
                </a:cubicBezTo>
                <a:cubicBezTo>
                  <a:pt x="3962" y="1396"/>
                  <a:pt x="2893" y="327"/>
                  <a:pt x="1574" y="327"/>
                </a:cubicBezTo>
                <a:cubicBezTo>
                  <a:pt x="971" y="327"/>
                  <a:pt x="422" y="550"/>
                  <a:pt x="1" y="918"/>
                </a:cubicBezTo>
                <a:lnTo>
                  <a:pt x="1" y="11730"/>
                </a:lnTo>
                <a:lnTo>
                  <a:pt x="28057" y="11730"/>
                </a:lnTo>
                <a:lnTo>
                  <a:pt x="28057" y="138"/>
                </a:lnTo>
                <a:cubicBezTo>
                  <a:pt x="27789" y="49"/>
                  <a:pt x="27500" y="0"/>
                  <a:pt x="272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20" name="Google Shape;920;p26"/>
          <p:cNvSpPr/>
          <p:nvPr/>
        </p:nvSpPr>
        <p:spPr>
          <a:xfrm rot="10800000">
            <a:off x="50" y="-4540372"/>
            <a:ext cx="13004846" cy="7249681"/>
          </a:xfrm>
          <a:custGeom>
            <a:avLst/>
            <a:gdLst/>
            <a:ahLst/>
            <a:cxnLst/>
            <a:rect l="l" t="t" r="r" b="b"/>
            <a:pathLst>
              <a:path w="28058" h="11731" extrusionOk="0">
                <a:moveTo>
                  <a:pt x="27200" y="0"/>
                </a:moveTo>
                <a:cubicBezTo>
                  <a:pt x="25702" y="0"/>
                  <a:pt x="24486" y="1216"/>
                  <a:pt x="24486" y="2714"/>
                </a:cubicBezTo>
                <a:cubicBezTo>
                  <a:pt x="24486" y="2752"/>
                  <a:pt x="24488" y="2790"/>
                  <a:pt x="24489" y="2827"/>
                </a:cubicBezTo>
                <a:cubicBezTo>
                  <a:pt x="24062" y="2549"/>
                  <a:pt x="23555" y="2388"/>
                  <a:pt x="23008" y="2388"/>
                </a:cubicBezTo>
                <a:cubicBezTo>
                  <a:pt x="21901" y="2388"/>
                  <a:pt x="20950" y="3049"/>
                  <a:pt x="20528" y="4000"/>
                </a:cubicBezTo>
                <a:cubicBezTo>
                  <a:pt x="20049" y="3229"/>
                  <a:pt x="19194" y="2714"/>
                  <a:pt x="18219" y="2714"/>
                </a:cubicBezTo>
                <a:cubicBezTo>
                  <a:pt x="17827" y="2714"/>
                  <a:pt x="17453" y="2798"/>
                  <a:pt x="17117" y="2948"/>
                </a:cubicBezTo>
                <a:cubicBezTo>
                  <a:pt x="17067" y="1491"/>
                  <a:pt x="15872" y="327"/>
                  <a:pt x="14404" y="327"/>
                </a:cubicBezTo>
                <a:cubicBezTo>
                  <a:pt x="13105" y="327"/>
                  <a:pt x="12021" y="1238"/>
                  <a:pt x="11753" y="2456"/>
                </a:cubicBezTo>
                <a:cubicBezTo>
                  <a:pt x="11276" y="1973"/>
                  <a:pt x="10612" y="1674"/>
                  <a:pt x="9879" y="1674"/>
                </a:cubicBezTo>
                <a:cubicBezTo>
                  <a:pt x="8727" y="1674"/>
                  <a:pt x="7747" y="2412"/>
                  <a:pt x="7388" y="3443"/>
                </a:cubicBezTo>
                <a:cubicBezTo>
                  <a:pt x="6857" y="2989"/>
                  <a:pt x="6166" y="2714"/>
                  <a:pt x="5413" y="2714"/>
                </a:cubicBezTo>
                <a:cubicBezTo>
                  <a:pt x="4876" y="2714"/>
                  <a:pt x="4369" y="2853"/>
                  <a:pt x="3931" y="3100"/>
                </a:cubicBezTo>
                <a:cubicBezTo>
                  <a:pt x="3951" y="2975"/>
                  <a:pt x="3962" y="2846"/>
                  <a:pt x="3962" y="2714"/>
                </a:cubicBezTo>
                <a:cubicBezTo>
                  <a:pt x="3962" y="1396"/>
                  <a:pt x="2893" y="327"/>
                  <a:pt x="1574" y="327"/>
                </a:cubicBezTo>
                <a:cubicBezTo>
                  <a:pt x="971" y="327"/>
                  <a:pt x="422" y="550"/>
                  <a:pt x="1" y="918"/>
                </a:cubicBezTo>
                <a:lnTo>
                  <a:pt x="1" y="11730"/>
                </a:lnTo>
                <a:lnTo>
                  <a:pt x="28057" y="11730"/>
                </a:lnTo>
                <a:lnTo>
                  <a:pt x="28057" y="138"/>
                </a:lnTo>
                <a:cubicBezTo>
                  <a:pt x="27789" y="49"/>
                  <a:pt x="27500" y="0"/>
                  <a:pt x="272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921" name="Google Shape;921;p26"/>
          <p:cNvGrpSpPr/>
          <p:nvPr/>
        </p:nvGrpSpPr>
        <p:grpSpPr>
          <a:xfrm>
            <a:off x="196877" y="869998"/>
            <a:ext cx="376872" cy="453507"/>
            <a:chOff x="3436829" y="3510845"/>
            <a:chExt cx="120845" cy="109058"/>
          </a:xfrm>
        </p:grpSpPr>
        <p:sp>
          <p:nvSpPr>
            <p:cNvPr id="922" name="Google Shape;922;p26"/>
            <p:cNvSpPr/>
            <p:nvPr/>
          </p:nvSpPr>
          <p:spPr>
            <a:xfrm>
              <a:off x="3444788" y="3516466"/>
              <a:ext cx="106963" cy="96386"/>
            </a:xfrm>
            <a:custGeom>
              <a:avLst/>
              <a:gdLst/>
              <a:ahLst/>
              <a:cxnLst/>
              <a:rect l="l" t="t" r="r" b="b"/>
              <a:pathLst>
                <a:path w="5309" h="4784" extrusionOk="0">
                  <a:moveTo>
                    <a:pt x="4211" y="0"/>
                  </a:moveTo>
                  <a:cubicBezTo>
                    <a:pt x="4164" y="0"/>
                    <a:pt x="4117" y="3"/>
                    <a:pt x="4069" y="9"/>
                  </a:cubicBezTo>
                  <a:cubicBezTo>
                    <a:pt x="3792" y="45"/>
                    <a:pt x="3550" y="163"/>
                    <a:pt x="3345" y="357"/>
                  </a:cubicBezTo>
                  <a:cubicBezTo>
                    <a:pt x="3161" y="535"/>
                    <a:pt x="3026" y="743"/>
                    <a:pt x="2925" y="978"/>
                  </a:cubicBezTo>
                  <a:cubicBezTo>
                    <a:pt x="2897" y="1045"/>
                    <a:pt x="2876" y="1115"/>
                    <a:pt x="2844" y="1181"/>
                  </a:cubicBezTo>
                  <a:cubicBezTo>
                    <a:pt x="2799" y="1271"/>
                    <a:pt x="2742" y="1317"/>
                    <a:pt x="2681" y="1317"/>
                  </a:cubicBezTo>
                  <a:cubicBezTo>
                    <a:pt x="2631" y="1317"/>
                    <a:pt x="2579" y="1286"/>
                    <a:pt x="2529" y="1223"/>
                  </a:cubicBezTo>
                  <a:cubicBezTo>
                    <a:pt x="2452" y="1125"/>
                    <a:pt x="2384" y="1017"/>
                    <a:pt x="2315" y="912"/>
                  </a:cubicBezTo>
                  <a:cubicBezTo>
                    <a:pt x="2125" y="613"/>
                    <a:pt x="1845" y="445"/>
                    <a:pt x="1509" y="354"/>
                  </a:cubicBezTo>
                  <a:cubicBezTo>
                    <a:pt x="1397" y="324"/>
                    <a:pt x="1287" y="309"/>
                    <a:pt x="1180" y="309"/>
                  </a:cubicBezTo>
                  <a:cubicBezTo>
                    <a:pt x="795" y="309"/>
                    <a:pt x="454" y="501"/>
                    <a:pt x="239" y="857"/>
                  </a:cubicBezTo>
                  <a:cubicBezTo>
                    <a:pt x="74" y="1134"/>
                    <a:pt x="0" y="1435"/>
                    <a:pt x="8" y="1757"/>
                  </a:cubicBezTo>
                  <a:cubicBezTo>
                    <a:pt x="5" y="2022"/>
                    <a:pt x="52" y="2279"/>
                    <a:pt x="145" y="2527"/>
                  </a:cubicBezTo>
                  <a:cubicBezTo>
                    <a:pt x="279" y="2885"/>
                    <a:pt x="483" y="3199"/>
                    <a:pt x="744" y="3477"/>
                  </a:cubicBezTo>
                  <a:cubicBezTo>
                    <a:pt x="1348" y="4125"/>
                    <a:pt x="2108" y="4504"/>
                    <a:pt x="2938" y="4767"/>
                  </a:cubicBezTo>
                  <a:cubicBezTo>
                    <a:pt x="2973" y="4778"/>
                    <a:pt x="3006" y="4783"/>
                    <a:pt x="3037" y="4783"/>
                  </a:cubicBezTo>
                  <a:cubicBezTo>
                    <a:pt x="3117" y="4783"/>
                    <a:pt x="3184" y="4748"/>
                    <a:pt x="3252" y="4690"/>
                  </a:cubicBezTo>
                  <a:cubicBezTo>
                    <a:pt x="4076" y="4008"/>
                    <a:pt x="4691" y="3172"/>
                    <a:pt x="5088" y="2182"/>
                  </a:cubicBezTo>
                  <a:cubicBezTo>
                    <a:pt x="5228" y="1831"/>
                    <a:pt x="5309" y="1461"/>
                    <a:pt x="5285" y="1077"/>
                  </a:cubicBezTo>
                  <a:cubicBezTo>
                    <a:pt x="5247" y="454"/>
                    <a:pt x="4782" y="0"/>
                    <a:pt x="4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436829" y="3510845"/>
              <a:ext cx="120845" cy="109058"/>
            </a:xfrm>
            <a:custGeom>
              <a:avLst/>
              <a:gdLst/>
              <a:ahLst/>
              <a:cxnLst/>
              <a:rect l="l" t="t" r="r" b="b"/>
              <a:pathLst>
                <a:path w="5998" h="5413" extrusionOk="0">
                  <a:moveTo>
                    <a:pt x="4606" y="279"/>
                  </a:moveTo>
                  <a:cubicBezTo>
                    <a:pt x="5177" y="279"/>
                    <a:pt x="5642" y="733"/>
                    <a:pt x="5680" y="1356"/>
                  </a:cubicBezTo>
                  <a:cubicBezTo>
                    <a:pt x="5704" y="1740"/>
                    <a:pt x="5623" y="2110"/>
                    <a:pt x="5483" y="2461"/>
                  </a:cubicBezTo>
                  <a:cubicBezTo>
                    <a:pt x="5086" y="3451"/>
                    <a:pt x="4471" y="4287"/>
                    <a:pt x="3647" y="4969"/>
                  </a:cubicBezTo>
                  <a:cubicBezTo>
                    <a:pt x="3579" y="5027"/>
                    <a:pt x="3512" y="5062"/>
                    <a:pt x="3432" y="5062"/>
                  </a:cubicBezTo>
                  <a:cubicBezTo>
                    <a:pt x="3401" y="5062"/>
                    <a:pt x="3368" y="5057"/>
                    <a:pt x="3333" y="5046"/>
                  </a:cubicBezTo>
                  <a:cubicBezTo>
                    <a:pt x="2503" y="4783"/>
                    <a:pt x="1743" y="4404"/>
                    <a:pt x="1139" y="3756"/>
                  </a:cubicBezTo>
                  <a:cubicBezTo>
                    <a:pt x="878" y="3478"/>
                    <a:pt x="674" y="3164"/>
                    <a:pt x="540" y="2806"/>
                  </a:cubicBezTo>
                  <a:cubicBezTo>
                    <a:pt x="447" y="2558"/>
                    <a:pt x="400" y="2301"/>
                    <a:pt x="403" y="2036"/>
                  </a:cubicBezTo>
                  <a:cubicBezTo>
                    <a:pt x="395" y="1714"/>
                    <a:pt x="469" y="1413"/>
                    <a:pt x="634" y="1136"/>
                  </a:cubicBezTo>
                  <a:cubicBezTo>
                    <a:pt x="849" y="780"/>
                    <a:pt x="1190" y="588"/>
                    <a:pt x="1575" y="588"/>
                  </a:cubicBezTo>
                  <a:cubicBezTo>
                    <a:pt x="1682" y="588"/>
                    <a:pt x="1792" y="603"/>
                    <a:pt x="1904" y="633"/>
                  </a:cubicBezTo>
                  <a:cubicBezTo>
                    <a:pt x="2240" y="724"/>
                    <a:pt x="2520" y="892"/>
                    <a:pt x="2710" y="1191"/>
                  </a:cubicBezTo>
                  <a:cubicBezTo>
                    <a:pt x="2779" y="1296"/>
                    <a:pt x="2847" y="1404"/>
                    <a:pt x="2924" y="1502"/>
                  </a:cubicBezTo>
                  <a:cubicBezTo>
                    <a:pt x="2974" y="1565"/>
                    <a:pt x="3026" y="1596"/>
                    <a:pt x="3076" y="1596"/>
                  </a:cubicBezTo>
                  <a:cubicBezTo>
                    <a:pt x="3137" y="1596"/>
                    <a:pt x="3194" y="1550"/>
                    <a:pt x="3239" y="1460"/>
                  </a:cubicBezTo>
                  <a:cubicBezTo>
                    <a:pt x="3271" y="1394"/>
                    <a:pt x="3292" y="1324"/>
                    <a:pt x="3320" y="1257"/>
                  </a:cubicBezTo>
                  <a:cubicBezTo>
                    <a:pt x="3421" y="1022"/>
                    <a:pt x="3556" y="814"/>
                    <a:pt x="3740" y="636"/>
                  </a:cubicBezTo>
                  <a:cubicBezTo>
                    <a:pt x="3945" y="442"/>
                    <a:pt x="4187" y="324"/>
                    <a:pt x="4464" y="288"/>
                  </a:cubicBezTo>
                  <a:cubicBezTo>
                    <a:pt x="4512" y="282"/>
                    <a:pt x="4559" y="279"/>
                    <a:pt x="4606" y="279"/>
                  </a:cubicBezTo>
                  <a:close/>
                  <a:moveTo>
                    <a:pt x="4615" y="0"/>
                  </a:moveTo>
                  <a:cubicBezTo>
                    <a:pt x="4613" y="0"/>
                    <a:pt x="4611" y="1"/>
                    <a:pt x="4609" y="1"/>
                  </a:cubicBezTo>
                  <a:cubicBezTo>
                    <a:pt x="4014" y="4"/>
                    <a:pt x="3574" y="295"/>
                    <a:pt x="3243" y="769"/>
                  </a:cubicBezTo>
                  <a:cubicBezTo>
                    <a:pt x="3178" y="862"/>
                    <a:pt x="3122" y="963"/>
                    <a:pt x="3040" y="1098"/>
                  </a:cubicBezTo>
                  <a:cubicBezTo>
                    <a:pt x="2984" y="1028"/>
                    <a:pt x="2953" y="987"/>
                    <a:pt x="2919" y="946"/>
                  </a:cubicBezTo>
                  <a:cubicBezTo>
                    <a:pt x="2573" y="517"/>
                    <a:pt x="2143" y="277"/>
                    <a:pt x="1635" y="277"/>
                  </a:cubicBezTo>
                  <a:cubicBezTo>
                    <a:pt x="1522" y="277"/>
                    <a:pt x="1405" y="289"/>
                    <a:pt x="1285" y="313"/>
                  </a:cubicBezTo>
                  <a:cubicBezTo>
                    <a:pt x="605" y="449"/>
                    <a:pt x="277" y="950"/>
                    <a:pt x="143" y="1588"/>
                  </a:cubicBezTo>
                  <a:cubicBezTo>
                    <a:pt x="0" y="2259"/>
                    <a:pt x="170" y="2878"/>
                    <a:pt x="525" y="3450"/>
                  </a:cubicBezTo>
                  <a:cubicBezTo>
                    <a:pt x="824" y="3928"/>
                    <a:pt x="1221" y="4312"/>
                    <a:pt x="1691" y="4622"/>
                  </a:cubicBezTo>
                  <a:cubicBezTo>
                    <a:pt x="2193" y="4952"/>
                    <a:pt x="2745" y="5176"/>
                    <a:pt x="3307" y="5381"/>
                  </a:cubicBezTo>
                  <a:cubicBezTo>
                    <a:pt x="3365" y="5402"/>
                    <a:pt x="3417" y="5412"/>
                    <a:pt x="3465" y="5412"/>
                  </a:cubicBezTo>
                  <a:cubicBezTo>
                    <a:pt x="3562" y="5412"/>
                    <a:pt x="3645" y="5372"/>
                    <a:pt x="3735" y="5300"/>
                  </a:cubicBezTo>
                  <a:cubicBezTo>
                    <a:pt x="4524" y="4665"/>
                    <a:pt x="5138" y="3894"/>
                    <a:pt x="5582" y="2985"/>
                  </a:cubicBezTo>
                  <a:cubicBezTo>
                    <a:pt x="5759" y="2624"/>
                    <a:pt x="5877" y="2245"/>
                    <a:pt x="5937" y="1850"/>
                  </a:cubicBezTo>
                  <a:cubicBezTo>
                    <a:pt x="5998" y="1448"/>
                    <a:pt x="5968" y="1052"/>
                    <a:pt x="5762" y="691"/>
                  </a:cubicBezTo>
                  <a:cubicBezTo>
                    <a:pt x="5510" y="249"/>
                    <a:pt x="5130" y="0"/>
                    <a:pt x="4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3488064" y="3576526"/>
              <a:ext cx="28045" cy="14446"/>
            </a:xfrm>
            <a:custGeom>
              <a:avLst/>
              <a:gdLst/>
              <a:ahLst/>
              <a:cxnLst/>
              <a:rect l="l" t="t" r="r" b="b"/>
              <a:pathLst>
                <a:path w="1392" h="717" extrusionOk="0">
                  <a:moveTo>
                    <a:pt x="1231" y="0"/>
                  </a:moveTo>
                  <a:cubicBezTo>
                    <a:pt x="1176" y="0"/>
                    <a:pt x="1124" y="43"/>
                    <a:pt x="1071" y="145"/>
                  </a:cubicBezTo>
                  <a:cubicBezTo>
                    <a:pt x="1011" y="263"/>
                    <a:pt x="939" y="360"/>
                    <a:pt x="805" y="391"/>
                  </a:cubicBezTo>
                  <a:cubicBezTo>
                    <a:pt x="762" y="401"/>
                    <a:pt x="720" y="406"/>
                    <a:pt x="679" y="406"/>
                  </a:cubicBezTo>
                  <a:cubicBezTo>
                    <a:pt x="565" y="406"/>
                    <a:pt x="461" y="366"/>
                    <a:pt x="370" y="277"/>
                  </a:cubicBezTo>
                  <a:cubicBezTo>
                    <a:pt x="310" y="218"/>
                    <a:pt x="256" y="151"/>
                    <a:pt x="190" y="103"/>
                  </a:cubicBezTo>
                  <a:cubicBezTo>
                    <a:pt x="177" y="93"/>
                    <a:pt x="155" y="88"/>
                    <a:pt x="133" y="88"/>
                  </a:cubicBezTo>
                  <a:cubicBezTo>
                    <a:pt x="110" y="88"/>
                    <a:pt x="88" y="93"/>
                    <a:pt x="76" y="103"/>
                  </a:cubicBezTo>
                  <a:cubicBezTo>
                    <a:pt x="41" y="131"/>
                    <a:pt x="14" y="185"/>
                    <a:pt x="8" y="229"/>
                  </a:cubicBezTo>
                  <a:cubicBezTo>
                    <a:pt x="1" y="265"/>
                    <a:pt x="24" y="310"/>
                    <a:pt x="46" y="345"/>
                  </a:cubicBezTo>
                  <a:cubicBezTo>
                    <a:pt x="189" y="575"/>
                    <a:pt x="401" y="692"/>
                    <a:pt x="658" y="717"/>
                  </a:cubicBezTo>
                  <a:cubicBezTo>
                    <a:pt x="974" y="691"/>
                    <a:pt x="1215" y="600"/>
                    <a:pt x="1339" y="290"/>
                  </a:cubicBezTo>
                  <a:cubicBezTo>
                    <a:pt x="1391" y="154"/>
                    <a:pt x="1370" y="50"/>
                    <a:pt x="1284" y="12"/>
                  </a:cubicBezTo>
                  <a:cubicBezTo>
                    <a:pt x="1266" y="4"/>
                    <a:pt x="1248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3520965" y="3554202"/>
              <a:ext cx="6971" cy="8643"/>
            </a:xfrm>
            <a:custGeom>
              <a:avLst/>
              <a:gdLst/>
              <a:ahLst/>
              <a:cxnLst/>
              <a:rect l="l" t="t" r="r" b="b"/>
              <a:pathLst>
                <a:path w="346" h="429" extrusionOk="0">
                  <a:moveTo>
                    <a:pt x="174" y="0"/>
                  </a:moveTo>
                  <a:cubicBezTo>
                    <a:pt x="146" y="0"/>
                    <a:pt x="117" y="8"/>
                    <a:pt x="94" y="24"/>
                  </a:cubicBezTo>
                  <a:cubicBezTo>
                    <a:pt x="28" y="70"/>
                    <a:pt x="1" y="134"/>
                    <a:pt x="9" y="210"/>
                  </a:cubicBezTo>
                  <a:cubicBezTo>
                    <a:pt x="20" y="303"/>
                    <a:pt x="42" y="403"/>
                    <a:pt x="146" y="427"/>
                  </a:cubicBezTo>
                  <a:cubicBezTo>
                    <a:pt x="153" y="428"/>
                    <a:pt x="160" y="429"/>
                    <a:pt x="167" y="429"/>
                  </a:cubicBezTo>
                  <a:cubicBezTo>
                    <a:pt x="212" y="429"/>
                    <a:pt x="270" y="402"/>
                    <a:pt x="304" y="371"/>
                  </a:cubicBezTo>
                  <a:cubicBezTo>
                    <a:pt x="317" y="358"/>
                    <a:pt x="325" y="340"/>
                    <a:pt x="330" y="320"/>
                  </a:cubicBezTo>
                  <a:cubicBezTo>
                    <a:pt x="345" y="259"/>
                    <a:pt x="340" y="195"/>
                    <a:pt x="320" y="135"/>
                  </a:cubicBezTo>
                  <a:cubicBezTo>
                    <a:pt x="310" y="108"/>
                    <a:pt x="299" y="81"/>
                    <a:pt x="285" y="58"/>
                  </a:cubicBezTo>
                  <a:cubicBezTo>
                    <a:pt x="261" y="19"/>
                    <a:pt x="218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6" name="Google Shape;926;p26"/>
            <p:cNvSpPr/>
            <p:nvPr/>
          </p:nvSpPr>
          <p:spPr>
            <a:xfrm>
              <a:off x="3475069" y="3560488"/>
              <a:ext cx="6749" cy="7958"/>
            </a:xfrm>
            <a:custGeom>
              <a:avLst/>
              <a:gdLst/>
              <a:ahLst/>
              <a:cxnLst/>
              <a:rect l="l" t="t" r="r" b="b"/>
              <a:pathLst>
                <a:path w="335" h="395" extrusionOk="0">
                  <a:moveTo>
                    <a:pt x="160" y="1"/>
                  </a:moveTo>
                  <a:cubicBezTo>
                    <a:pt x="156" y="1"/>
                    <a:pt x="151" y="1"/>
                    <a:pt x="146" y="1"/>
                  </a:cubicBezTo>
                  <a:cubicBezTo>
                    <a:pt x="55" y="9"/>
                    <a:pt x="1" y="89"/>
                    <a:pt x="7" y="206"/>
                  </a:cubicBezTo>
                  <a:cubicBezTo>
                    <a:pt x="13" y="318"/>
                    <a:pt x="80" y="394"/>
                    <a:pt x="171" y="394"/>
                  </a:cubicBezTo>
                  <a:cubicBezTo>
                    <a:pt x="263" y="394"/>
                    <a:pt x="335" y="310"/>
                    <a:pt x="331" y="204"/>
                  </a:cubicBezTo>
                  <a:cubicBezTo>
                    <a:pt x="328" y="89"/>
                    <a:pt x="25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27" name="Google Shape;927;p26"/>
          <p:cNvGrpSpPr/>
          <p:nvPr/>
        </p:nvGrpSpPr>
        <p:grpSpPr>
          <a:xfrm>
            <a:off x="5474208" y="9079493"/>
            <a:ext cx="228487" cy="348979"/>
            <a:chOff x="3618741" y="3460375"/>
            <a:chExt cx="51799" cy="59334"/>
          </a:xfrm>
        </p:grpSpPr>
        <p:sp>
          <p:nvSpPr>
            <p:cNvPr id="928" name="Google Shape;928;p26"/>
            <p:cNvSpPr/>
            <p:nvPr/>
          </p:nvSpPr>
          <p:spPr>
            <a:xfrm>
              <a:off x="3618741" y="3460375"/>
              <a:ext cx="51799" cy="59334"/>
            </a:xfrm>
            <a:custGeom>
              <a:avLst/>
              <a:gdLst/>
              <a:ahLst/>
              <a:cxnLst/>
              <a:rect l="l" t="t" r="r" b="b"/>
              <a:pathLst>
                <a:path w="2571" h="2945" extrusionOk="0">
                  <a:moveTo>
                    <a:pt x="1327" y="904"/>
                  </a:moveTo>
                  <a:cubicBezTo>
                    <a:pt x="1357" y="904"/>
                    <a:pt x="1388" y="915"/>
                    <a:pt x="1412" y="937"/>
                  </a:cubicBezTo>
                  <a:cubicBezTo>
                    <a:pt x="1583" y="1100"/>
                    <a:pt x="1752" y="1262"/>
                    <a:pt x="1922" y="1425"/>
                  </a:cubicBezTo>
                  <a:cubicBezTo>
                    <a:pt x="1969" y="1470"/>
                    <a:pt x="1973" y="1544"/>
                    <a:pt x="1932" y="1592"/>
                  </a:cubicBezTo>
                  <a:cubicBezTo>
                    <a:pt x="1804" y="1745"/>
                    <a:pt x="1672" y="1902"/>
                    <a:pt x="1533" y="2067"/>
                  </a:cubicBezTo>
                  <a:cubicBezTo>
                    <a:pt x="1509" y="2096"/>
                    <a:pt x="1474" y="2111"/>
                    <a:pt x="1440" y="2111"/>
                  </a:cubicBezTo>
                  <a:cubicBezTo>
                    <a:pt x="1401" y="2111"/>
                    <a:pt x="1363" y="2093"/>
                    <a:pt x="1338" y="2058"/>
                  </a:cubicBezTo>
                  <a:cubicBezTo>
                    <a:pt x="1306" y="2010"/>
                    <a:pt x="1271" y="1964"/>
                    <a:pt x="1231" y="1921"/>
                  </a:cubicBezTo>
                  <a:cubicBezTo>
                    <a:pt x="1147" y="1830"/>
                    <a:pt x="1050" y="1747"/>
                    <a:pt x="950" y="1675"/>
                  </a:cubicBezTo>
                  <a:cubicBezTo>
                    <a:pt x="895" y="1635"/>
                    <a:pt x="837" y="1602"/>
                    <a:pt x="777" y="1568"/>
                  </a:cubicBezTo>
                  <a:cubicBezTo>
                    <a:pt x="703" y="1526"/>
                    <a:pt x="692" y="1425"/>
                    <a:pt x="755" y="1370"/>
                  </a:cubicBezTo>
                  <a:cubicBezTo>
                    <a:pt x="919" y="1224"/>
                    <a:pt x="1081" y="1081"/>
                    <a:pt x="1245" y="935"/>
                  </a:cubicBezTo>
                  <a:cubicBezTo>
                    <a:pt x="1269" y="914"/>
                    <a:pt x="1298" y="904"/>
                    <a:pt x="1327" y="904"/>
                  </a:cubicBezTo>
                  <a:close/>
                  <a:moveTo>
                    <a:pt x="1394" y="0"/>
                  </a:moveTo>
                  <a:cubicBezTo>
                    <a:pt x="1354" y="0"/>
                    <a:pt x="1296" y="34"/>
                    <a:pt x="1273" y="70"/>
                  </a:cubicBezTo>
                  <a:cubicBezTo>
                    <a:pt x="1241" y="119"/>
                    <a:pt x="1227" y="185"/>
                    <a:pt x="1217" y="246"/>
                  </a:cubicBezTo>
                  <a:cubicBezTo>
                    <a:pt x="1169" y="541"/>
                    <a:pt x="1010" y="772"/>
                    <a:pt x="786" y="955"/>
                  </a:cubicBezTo>
                  <a:cubicBezTo>
                    <a:pt x="649" y="1067"/>
                    <a:pt x="493" y="1156"/>
                    <a:pt x="344" y="1252"/>
                  </a:cubicBezTo>
                  <a:cubicBezTo>
                    <a:pt x="273" y="1297"/>
                    <a:pt x="193" y="1328"/>
                    <a:pt x="126" y="1377"/>
                  </a:cubicBezTo>
                  <a:cubicBezTo>
                    <a:pt x="0" y="1469"/>
                    <a:pt x="19" y="1609"/>
                    <a:pt x="163" y="1670"/>
                  </a:cubicBezTo>
                  <a:cubicBezTo>
                    <a:pt x="250" y="1706"/>
                    <a:pt x="343" y="1727"/>
                    <a:pt x="431" y="1757"/>
                  </a:cubicBezTo>
                  <a:cubicBezTo>
                    <a:pt x="848" y="1901"/>
                    <a:pt x="1130" y="2169"/>
                    <a:pt x="1223" y="2613"/>
                  </a:cubicBezTo>
                  <a:cubicBezTo>
                    <a:pt x="1236" y="2673"/>
                    <a:pt x="1252" y="2735"/>
                    <a:pt x="1271" y="2794"/>
                  </a:cubicBezTo>
                  <a:cubicBezTo>
                    <a:pt x="1297" y="2876"/>
                    <a:pt x="1342" y="2944"/>
                    <a:pt x="1435" y="2944"/>
                  </a:cubicBezTo>
                  <a:cubicBezTo>
                    <a:pt x="1439" y="2944"/>
                    <a:pt x="1443" y="2944"/>
                    <a:pt x="1447" y="2944"/>
                  </a:cubicBezTo>
                  <a:cubicBezTo>
                    <a:pt x="1529" y="2938"/>
                    <a:pt x="1577" y="2879"/>
                    <a:pt x="1597" y="2804"/>
                  </a:cubicBezTo>
                  <a:cubicBezTo>
                    <a:pt x="1622" y="2713"/>
                    <a:pt x="1642" y="2620"/>
                    <a:pt x="1667" y="2530"/>
                  </a:cubicBezTo>
                  <a:cubicBezTo>
                    <a:pt x="1756" y="2217"/>
                    <a:pt x="1923" y="1958"/>
                    <a:pt x="2195" y="1773"/>
                  </a:cubicBezTo>
                  <a:cubicBezTo>
                    <a:pt x="2279" y="1715"/>
                    <a:pt x="2386" y="1689"/>
                    <a:pt x="2473" y="1634"/>
                  </a:cubicBezTo>
                  <a:cubicBezTo>
                    <a:pt x="2478" y="1630"/>
                    <a:pt x="2484" y="1627"/>
                    <a:pt x="2488" y="1623"/>
                  </a:cubicBezTo>
                  <a:cubicBezTo>
                    <a:pt x="2570" y="1557"/>
                    <a:pt x="2566" y="1429"/>
                    <a:pt x="2486" y="1361"/>
                  </a:cubicBezTo>
                  <a:cubicBezTo>
                    <a:pt x="2479" y="1356"/>
                    <a:pt x="2471" y="1350"/>
                    <a:pt x="2461" y="1346"/>
                  </a:cubicBezTo>
                  <a:cubicBezTo>
                    <a:pt x="2372" y="1292"/>
                    <a:pt x="2272" y="1257"/>
                    <a:pt x="2180" y="1207"/>
                  </a:cubicBezTo>
                  <a:cubicBezTo>
                    <a:pt x="1800" y="995"/>
                    <a:pt x="1535" y="707"/>
                    <a:pt x="1537" y="241"/>
                  </a:cubicBezTo>
                  <a:cubicBezTo>
                    <a:pt x="1540" y="189"/>
                    <a:pt x="1535" y="131"/>
                    <a:pt x="1511" y="88"/>
                  </a:cubicBezTo>
                  <a:cubicBezTo>
                    <a:pt x="1489" y="49"/>
                    <a:pt x="1438" y="5"/>
                    <a:pt x="1397" y="0"/>
                  </a:cubicBezTo>
                  <a:cubicBezTo>
                    <a:pt x="1396" y="0"/>
                    <a:pt x="1395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3632683" y="3478569"/>
              <a:ext cx="25809" cy="24338"/>
            </a:xfrm>
            <a:custGeom>
              <a:avLst/>
              <a:gdLst/>
              <a:ahLst/>
              <a:cxnLst/>
              <a:rect l="l" t="t" r="r" b="b"/>
              <a:pathLst>
                <a:path w="1281" h="1208" extrusionOk="0">
                  <a:moveTo>
                    <a:pt x="635" y="1"/>
                  </a:moveTo>
                  <a:cubicBezTo>
                    <a:pt x="606" y="1"/>
                    <a:pt x="577" y="11"/>
                    <a:pt x="553" y="32"/>
                  </a:cubicBezTo>
                  <a:cubicBezTo>
                    <a:pt x="389" y="178"/>
                    <a:pt x="227" y="321"/>
                    <a:pt x="63" y="467"/>
                  </a:cubicBezTo>
                  <a:cubicBezTo>
                    <a:pt x="0" y="522"/>
                    <a:pt x="11" y="623"/>
                    <a:pt x="85" y="665"/>
                  </a:cubicBezTo>
                  <a:cubicBezTo>
                    <a:pt x="145" y="699"/>
                    <a:pt x="203" y="732"/>
                    <a:pt x="258" y="772"/>
                  </a:cubicBezTo>
                  <a:cubicBezTo>
                    <a:pt x="358" y="844"/>
                    <a:pt x="455" y="927"/>
                    <a:pt x="539" y="1018"/>
                  </a:cubicBezTo>
                  <a:cubicBezTo>
                    <a:pt x="579" y="1061"/>
                    <a:pt x="614" y="1107"/>
                    <a:pt x="646" y="1155"/>
                  </a:cubicBezTo>
                  <a:cubicBezTo>
                    <a:pt x="671" y="1190"/>
                    <a:pt x="709" y="1208"/>
                    <a:pt x="748" y="1208"/>
                  </a:cubicBezTo>
                  <a:cubicBezTo>
                    <a:pt x="782" y="1208"/>
                    <a:pt x="817" y="1193"/>
                    <a:pt x="841" y="1164"/>
                  </a:cubicBezTo>
                  <a:cubicBezTo>
                    <a:pt x="980" y="999"/>
                    <a:pt x="1112" y="842"/>
                    <a:pt x="1240" y="689"/>
                  </a:cubicBezTo>
                  <a:cubicBezTo>
                    <a:pt x="1281" y="641"/>
                    <a:pt x="1277" y="567"/>
                    <a:pt x="1230" y="522"/>
                  </a:cubicBezTo>
                  <a:cubicBezTo>
                    <a:pt x="1060" y="359"/>
                    <a:pt x="891" y="197"/>
                    <a:pt x="720" y="34"/>
                  </a:cubicBezTo>
                  <a:cubicBezTo>
                    <a:pt x="696" y="12"/>
                    <a:pt x="665" y="1"/>
                    <a:pt x="6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30" name="Google Shape;930;p26"/>
          <p:cNvGrpSpPr/>
          <p:nvPr/>
        </p:nvGrpSpPr>
        <p:grpSpPr>
          <a:xfrm>
            <a:off x="12078589" y="8896509"/>
            <a:ext cx="205648" cy="336181"/>
            <a:chOff x="3005935" y="3237443"/>
            <a:chExt cx="46621" cy="57158"/>
          </a:xfrm>
        </p:grpSpPr>
        <p:sp>
          <p:nvSpPr>
            <p:cNvPr id="931" name="Google Shape;931;p26"/>
            <p:cNvSpPr/>
            <p:nvPr/>
          </p:nvSpPr>
          <p:spPr>
            <a:xfrm>
              <a:off x="3005935" y="3237443"/>
              <a:ext cx="46621" cy="57158"/>
            </a:xfrm>
            <a:custGeom>
              <a:avLst/>
              <a:gdLst/>
              <a:ahLst/>
              <a:cxnLst/>
              <a:rect l="l" t="t" r="r" b="b"/>
              <a:pathLst>
                <a:path w="2314" h="2837" extrusionOk="0">
                  <a:moveTo>
                    <a:pt x="1122" y="1049"/>
                  </a:moveTo>
                  <a:cubicBezTo>
                    <a:pt x="1148" y="1049"/>
                    <a:pt x="1174" y="1058"/>
                    <a:pt x="1195" y="1077"/>
                  </a:cubicBezTo>
                  <a:cubicBezTo>
                    <a:pt x="1278" y="1153"/>
                    <a:pt x="1364" y="1232"/>
                    <a:pt x="1457" y="1302"/>
                  </a:cubicBezTo>
                  <a:cubicBezTo>
                    <a:pt x="1540" y="1365"/>
                    <a:pt x="1629" y="1421"/>
                    <a:pt x="1717" y="1476"/>
                  </a:cubicBezTo>
                  <a:cubicBezTo>
                    <a:pt x="1779" y="1515"/>
                    <a:pt x="1786" y="1603"/>
                    <a:pt x="1730" y="1652"/>
                  </a:cubicBezTo>
                  <a:cubicBezTo>
                    <a:pt x="1623" y="1745"/>
                    <a:pt x="1515" y="1838"/>
                    <a:pt x="1400" y="1937"/>
                  </a:cubicBezTo>
                  <a:cubicBezTo>
                    <a:pt x="1379" y="1955"/>
                    <a:pt x="1354" y="1964"/>
                    <a:pt x="1329" y="1964"/>
                  </a:cubicBezTo>
                  <a:cubicBezTo>
                    <a:pt x="1295" y="1964"/>
                    <a:pt x="1260" y="1947"/>
                    <a:pt x="1237" y="1916"/>
                  </a:cubicBezTo>
                  <a:cubicBezTo>
                    <a:pt x="1122" y="1755"/>
                    <a:pt x="967" y="1635"/>
                    <a:pt x="796" y="1532"/>
                  </a:cubicBezTo>
                  <a:cubicBezTo>
                    <a:pt x="737" y="1496"/>
                    <a:pt x="726" y="1413"/>
                    <a:pt x="775" y="1364"/>
                  </a:cubicBezTo>
                  <a:cubicBezTo>
                    <a:pt x="868" y="1266"/>
                    <a:pt x="957" y="1171"/>
                    <a:pt x="1043" y="1082"/>
                  </a:cubicBezTo>
                  <a:cubicBezTo>
                    <a:pt x="1065" y="1060"/>
                    <a:pt x="1093" y="1049"/>
                    <a:pt x="1122" y="1049"/>
                  </a:cubicBezTo>
                  <a:close/>
                  <a:moveTo>
                    <a:pt x="1051" y="0"/>
                  </a:moveTo>
                  <a:cubicBezTo>
                    <a:pt x="1043" y="0"/>
                    <a:pt x="1035" y="1"/>
                    <a:pt x="1028" y="3"/>
                  </a:cubicBezTo>
                  <a:cubicBezTo>
                    <a:pt x="961" y="17"/>
                    <a:pt x="927" y="66"/>
                    <a:pt x="924" y="130"/>
                  </a:cubicBezTo>
                  <a:cubicBezTo>
                    <a:pt x="919" y="208"/>
                    <a:pt x="922" y="287"/>
                    <a:pt x="922" y="379"/>
                  </a:cubicBezTo>
                  <a:cubicBezTo>
                    <a:pt x="989" y="731"/>
                    <a:pt x="833" y="1000"/>
                    <a:pt x="541" y="1201"/>
                  </a:cubicBezTo>
                  <a:cubicBezTo>
                    <a:pt x="429" y="1278"/>
                    <a:pt x="306" y="1341"/>
                    <a:pt x="183" y="1400"/>
                  </a:cubicBezTo>
                  <a:cubicBezTo>
                    <a:pt x="56" y="1458"/>
                    <a:pt x="1" y="1504"/>
                    <a:pt x="22" y="1575"/>
                  </a:cubicBezTo>
                  <a:cubicBezTo>
                    <a:pt x="55" y="1689"/>
                    <a:pt x="153" y="1668"/>
                    <a:pt x="240" y="1674"/>
                  </a:cubicBezTo>
                  <a:cubicBezTo>
                    <a:pt x="328" y="1681"/>
                    <a:pt x="419" y="1685"/>
                    <a:pt x="501" y="1709"/>
                  </a:cubicBezTo>
                  <a:cubicBezTo>
                    <a:pt x="770" y="1789"/>
                    <a:pt x="976" y="1956"/>
                    <a:pt x="1086" y="2214"/>
                  </a:cubicBezTo>
                  <a:cubicBezTo>
                    <a:pt x="1164" y="2392"/>
                    <a:pt x="1210" y="2586"/>
                    <a:pt x="1280" y="2769"/>
                  </a:cubicBezTo>
                  <a:cubicBezTo>
                    <a:pt x="1293" y="2803"/>
                    <a:pt x="1353" y="2833"/>
                    <a:pt x="1392" y="2836"/>
                  </a:cubicBezTo>
                  <a:cubicBezTo>
                    <a:pt x="1393" y="2836"/>
                    <a:pt x="1393" y="2836"/>
                    <a:pt x="1394" y="2836"/>
                  </a:cubicBezTo>
                  <a:cubicBezTo>
                    <a:pt x="1420" y="2836"/>
                    <a:pt x="1466" y="2794"/>
                    <a:pt x="1472" y="2766"/>
                  </a:cubicBezTo>
                  <a:cubicBezTo>
                    <a:pt x="1494" y="2660"/>
                    <a:pt x="1509" y="2552"/>
                    <a:pt x="1514" y="2444"/>
                  </a:cubicBezTo>
                  <a:cubicBezTo>
                    <a:pt x="1524" y="2155"/>
                    <a:pt x="1683" y="1968"/>
                    <a:pt x="1920" y="1835"/>
                  </a:cubicBezTo>
                  <a:cubicBezTo>
                    <a:pt x="1995" y="1793"/>
                    <a:pt x="2081" y="1763"/>
                    <a:pt x="2164" y="1731"/>
                  </a:cubicBezTo>
                  <a:cubicBezTo>
                    <a:pt x="2231" y="1705"/>
                    <a:pt x="2291" y="1674"/>
                    <a:pt x="2302" y="1595"/>
                  </a:cubicBezTo>
                  <a:cubicBezTo>
                    <a:pt x="2313" y="1502"/>
                    <a:pt x="2253" y="1448"/>
                    <a:pt x="2183" y="1409"/>
                  </a:cubicBezTo>
                  <a:cubicBezTo>
                    <a:pt x="2106" y="1365"/>
                    <a:pt x="2028" y="1321"/>
                    <a:pt x="1947" y="1286"/>
                  </a:cubicBezTo>
                  <a:cubicBezTo>
                    <a:pt x="1498" y="1090"/>
                    <a:pt x="1268" y="735"/>
                    <a:pt x="1196" y="264"/>
                  </a:cubicBezTo>
                  <a:cubicBezTo>
                    <a:pt x="1189" y="214"/>
                    <a:pt x="1184" y="166"/>
                    <a:pt x="1173" y="117"/>
                  </a:cubicBezTo>
                  <a:cubicBezTo>
                    <a:pt x="1155" y="45"/>
                    <a:pt x="1106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2" name="Google Shape;932;p26"/>
            <p:cNvSpPr/>
            <p:nvPr/>
          </p:nvSpPr>
          <p:spPr>
            <a:xfrm>
              <a:off x="3020562" y="3258558"/>
              <a:ext cx="21356" cy="18455"/>
            </a:xfrm>
            <a:custGeom>
              <a:avLst/>
              <a:gdLst/>
              <a:ahLst/>
              <a:cxnLst/>
              <a:rect l="l" t="t" r="r" b="b"/>
              <a:pathLst>
                <a:path w="1060" h="916" extrusionOk="0">
                  <a:moveTo>
                    <a:pt x="396" y="1"/>
                  </a:moveTo>
                  <a:cubicBezTo>
                    <a:pt x="367" y="1"/>
                    <a:pt x="339" y="12"/>
                    <a:pt x="317" y="34"/>
                  </a:cubicBezTo>
                  <a:cubicBezTo>
                    <a:pt x="231" y="123"/>
                    <a:pt x="142" y="218"/>
                    <a:pt x="49" y="316"/>
                  </a:cubicBezTo>
                  <a:cubicBezTo>
                    <a:pt x="0" y="365"/>
                    <a:pt x="11" y="448"/>
                    <a:pt x="70" y="484"/>
                  </a:cubicBezTo>
                  <a:cubicBezTo>
                    <a:pt x="241" y="587"/>
                    <a:pt x="396" y="707"/>
                    <a:pt x="511" y="868"/>
                  </a:cubicBezTo>
                  <a:cubicBezTo>
                    <a:pt x="534" y="899"/>
                    <a:pt x="569" y="916"/>
                    <a:pt x="603" y="916"/>
                  </a:cubicBezTo>
                  <a:cubicBezTo>
                    <a:pt x="628" y="916"/>
                    <a:pt x="653" y="907"/>
                    <a:pt x="674" y="889"/>
                  </a:cubicBezTo>
                  <a:cubicBezTo>
                    <a:pt x="789" y="790"/>
                    <a:pt x="897" y="697"/>
                    <a:pt x="1004" y="604"/>
                  </a:cubicBezTo>
                  <a:cubicBezTo>
                    <a:pt x="1060" y="555"/>
                    <a:pt x="1053" y="467"/>
                    <a:pt x="991" y="428"/>
                  </a:cubicBezTo>
                  <a:cubicBezTo>
                    <a:pt x="903" y="373"/>
                    <a:pt x="814" y="317"/>
                    <a:pt x="731" y="254"/>
                  </a:cubicBezTo>
                  <a:cubicBezTo>
                    <a:pt x="638" y="184"/>
                    <a:pt x="552" y="105"/>
                    <a:pt x="469" y="29"/>
                  </a:cubicBezTo>
                  <a:cubicBezTo>
                    <a:pt x="448" y="10"/>
                    <a:pt x="422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33" name="Google Shape;933;p26"/>
          <p:cNvGrpSpPr/>
          <p:nvPr/>
        </p:nvGrpSpPr>
        <p:grpSpPr>
          <a:xfrm>
            <a:off x="718841" y="8959192"/>
            <a:ext cx="468144" cy="589615"/>
            <a:chOff x="1295654" y="3868967"/>
            <a:chExt cx="279688" cy="264194"/>
          </a:xfrm>
        </p:grpSpPr>
        <p:sp>
          <p:nvSpPr>
            <p:cNvPr id="934" name="Google Shape;934;p26"/>
            <p:cNvSpPr/>
            <p:nvPr/>
          </p:nvSpPr>
          <p:spPr>
            <a:xfrm>
              <a:off x="1295654" y="3868967"/>
              <a:ext cx="279688" cy="264194"/>
            </a:xfrm>
            <a:custGeom>
              <a:avLst/>
              <a:gdLst/>
              <a:ahLst/>
              <a:cxnLst/>
              <a:rect l="l" t="t" r="r" b="b"/>
              <a:pathLst>
                <a:path w="13882" h="13113" extrusionOk="0">
                  <a:moveTo>
                    <a:pt x="6603" y="472"/>
                  </a:moveTo>
                  <a:cubicBezTo>
                    <a:pt x="7354" y="472"/>
                    <a:pt x="8069" y="965"/>
                    <a:pt x="8385" y="1668"/>
                  </a:cubicBezTo>
                  <a:cubicBezTo>
                    <a:pt x="8654" y="2265"/>
                    <a:pt x="8692" y="2892"/>
                    <a:pt x="8525" y="3527"/>
                  </a:cubicBezTo>
                  <a:cubicBezTo>
                    <a:pt x="8469" y="3743"/>
                    <a:pt x="8401" y="3954"/>
                    <a:pt x="8351" y="4170"/>
                  </a:cubicBezTo>
                  <a:cubicBezTo>
                    <a:pt x="8330" y="4265"/>
                    <a:pt x="8355" y="4375"/>
                    <a:pt x="8465" y="4401"/>
                  </a:cubicBezTo>
                  <a:cubicBezTo>
                    <a:pt x="8480" y="4405"/>
                    <a:pt x="8497" y="4406"/>
                    <a:pt x="8514" y="4406"/>
                  </a:cubicBezTo>
                  <a:cubicBezTo>
                    <a:pt x="8572" y="4406"/>
                    <a:pt x="8637" y="4388"/>
                    <a:pt x="8681" y="4358"/>
                  </a:cubicBezTo>
                  <a:cubicBezTo>
                    <a:pt x="8786" y="4289"/>
                    <a:pt x="8870" y="4190"/>
                    <a:pt x="8969" y="4110"/>
                  </a:cubicBezTo>
                  <a:cubicBezTo>
                    <a:pt x="9470" y="3710"/>
                    <a:pt x="10000" y="3547"/>
                    <a:pt x="10503" y="3547"/>
                  </a:cubicBezTo>
                  <a:cubicBezTo>
                    <a:pt x="11442" y="3547"/>
                    <a:pt x="12290" y="4115"/>
                    <a:pt x="12694" y="4774"/>
                  </a:cubicBezTo>
                  <a:cubicBezTo>
                    <a:pt x="13262" y="5704"/>
                    <a:pt x="13018" y="6757"/>
                    <a:pt x="12087" y="7329"/>
                  </a:cubicBezTo>
                  <a:cubicBezTo>
                    <a:pt x="11662" y="7593"/>
                    <a:pt x="11198" y="7701"/>
                    <a:pt x="10704" y="7701"/>
                  </a:cubicBezTo>
                  <a:cubicBezTo>
                    <a:pt x="10681" y="7701"/>
                    <a:pt x="10658" y="7701"/>
                    <a:pt x="10636" y="7701"/>
                  </a:cubicBezTo>
                  <a:cubicBezTo>
                    <a:pt x="10551" y="7699"/>
                    <a:pt x="10466" y="7697"/>
                    <a:pt x="10381" y="7697"/>
                  </a:cubicBezTo>
                  <a:cubicBezTo>
                    <a:pt x="10275" y="7697"/>
                    <a:pt x="10170" y="7700"/>
                    <a:pt x="10067" y="7713"/>
                  </a:cubicBezTo>
                  <a:cubicBezTo>
                    <a:pt x="9878" y="7735"/>
                    <a:pt x="9810" y="7900"/>
                    <a:pt x="9907" y="8067"/>
                  </a:cubicBezTo>
                  <a:cubicBezTo>
                    <a:pt x="9961" y="8163"/>
                    <a:pt x="10037" y="8246"/>
                    <a:pt x="10103" y="8335"/>
                  </a:cubicBezTo>
                  <a:cubicBezTo>
                    <a:pt x="11186" y="9789"/>
                    <a:pt x="10418" y="11635"/>
                    <a:pt x="9352" y="12315"/>
                  </a:cubicBezTo>
                  <a:cubicBezTo>
                    <a:pt x="9001" y="12538"/>
                    <a:pt x="8637" y="12654"/>
                    <a:pt x="8261" y="12654"/>
                  </a:cubicBezTo>
                  <a:cubicBezTo>
                    <a:pt x="8024" y="12654"/>
                    <a:pt x="7781" y="12608"/>
                    <a:pt x="7535" y="12513"/>
                  </a:cubicBezTo>
                  <a:cubicBezTo>
                    <a:pt x="6905" y="12270"/>
                    <a:pt x="6416" y="11862"/>
                    <a:pt x="6126" y="11240"/>
                  </a:cubicBezTo>
                  <a:cubicBezTo>
                    <a:pt x="6033" y="11038"/>
                    <a:pt x="5956" y="10830"/>
                    <a:pt x="5864" y="10629"/>
                  </a:cubicBezTo>
                  <a:cubicBezTo>
                    <a:pt x="5798" y="10484"/>
                    <a:pt x="5723" y="10341"/>
                    <a:pt x="5501" y="10309"/>
                  </a:cubicBezTo>
                  <a:cubicBezTo>
                    <a:pt x="5465" y="10402"/>
                    <a:pt x="5416" y="10495"/>
                    <a:pt x="5390" y="10593"/>
                  </a:cubicBezTo>
                  <a:cubicBezTo>
                    <a:pt x="5342" y="10793"/>
                    <a:pt x="5330" y="11002"/>
                    <a:pt x="5261" y="11193"/>
                  </a:cubicBezTo>
                  <a:cubicBezTo>
                    <a:pt x="4957" y="12035"/>
                    <a:pt x="4311" y="12494"/>
                    <a:pt x="3487" y="12494"/>
                  </a:cubicBezTo>
                  <a:cubicBezTo>
                    <a:pt x="3344" y="12494"/>
                    <a:pt x="3195" y="12480"/>
                    <a:pt x="3042" y="12452"/>
                  </a:cubicBezTo>
                  <a:cubicBezTo>
                    <a:pt x="1600" y="12188"/>
                    <a:pt x="964" y="10883"/>
                    <a:pt x="1002" y="9945"/>
                  </a:cubicBezTo>
                  <a:cubicBezTo>
                    <a:pt x="1024" y="9391"/>
                    <a:pt x="1219" y="8927"/>
                    <a:pt x="1606" y="8542"/>
                  </a:cubicBezTo>
                  <a:cubicBezTo>
                    <a:pt x="1865" y="8283"/>
                    <a:pt x="2153" y="8065"/>
                    <a:pt x="2488" y="7905"/>
                  </a:cubicBezTo>
                  <a:cubicBezTo>
                    <a:pt x="2671" y="7817"/>
                    <a:pt x="2849" y="7706"/>
                    <a:pt x="3014" y="7586"/>
                  </a:cubicBezTo>
                  <a:cubicBezTo>
                    <a:pt x="3063" y="7550"/>
                    <a:pt x="3097" y="7437"/>
                    <a:pt x="3078" y="7379"/>
                  </a:cubicBezTo>
                  <a:cubicBezTo>
                    <a:pt x="3060" y="7322"/>
                    <a:pt x="2971" y="7260"/>
                    <a:pt x="2904" y="7250"/>
                  </a:cubicBezTo>
                  <a:cubicBezTo>
                    <a:pt x="2874" y="7245"/>
                    <a:pt x="2845" y="7243"/>
                    <a:pt x="2815" y="7243"/>
                  </a:cubicBezTo>
                  <a:cubicBezTo>
                    <a:pt x="2735" y="7243"/>
                    <a:pt x="2653" y="7256"/>
                    <a:pt x="2572" y="7260"/>
                  </a:cubicBezTo>
                  <a:cubicBezTo>
                    <a:pt x="2536" y="7262"/>
                    <a:pt x="2500" y="7263"/>
                    <a:pt x="2464" y="7263"/>
                  </a:cubicBezTo>
                  <a:cubicBezTo>
                    <a:pt x="1915" y="7263"/>
                    <a:pt x="1461" y="7033"/>
                    <a:pt x="1101" y="6619"/>
                  </a:cubicBezTo>
                  <a:cubicBezTo>
                    <a:pt x="559" y="5995"/>
                    <a:pt x="373" y="5258"/>
                    <a:pt x="517" y="4448"/>
                  </a:cubicBezTo>
                  <a:cubicBezTo>
                    <a:pt x="702" y="3403"/>
                    <a:pt x="1450" y="3109"/>
                    <a:pt x="2138" y="3109"/>
                  </a:cubicBezTo>
                  <a:cubicBezTo>
                    <a:pt x="2208" y="3109"/>
                    <a:pt x="2277" y="3112"/>
                    <a:pt x="2345" y="3118"/>
                  </a:cubicBezTo>
                  <a:cubicBezTo>
                    <a:pt x="2747" y="3150"/>
                    <a:pt x="3119" y="3284"/>
                    <a:pt x="3458" y="3504"/>
                  </a:cubicBezTo>
                  <a:cubicBezTo>
                    <a:pt x="3656" y="3634"/>
                    <a:pt x="3844" y="3779"/>
                    <a:pt x="4041" y="3914"/>
                  </a:cubicBezTo>
                  <a:cubicBezTo>
                    <a:pt x="4130" y="3978"/>
                    <a:pt x="4221" y="4058"/>
                    <a:pt x="4322" y="4083"/>
                  </a:cubicBezTo>
                  <a:cubicBezTo>
                    <a:pt x="4357" y="4092"/>
                    <a:pt x="4396" y="4097"/>
                    <a:pt x="4435" y="4097"/>
                  </a:cubicBezTo>
                  <a:cubicBezTo>
                    <a:pt x="4505" y="4097"/>
                    <a:pt x="4578" y="4082"/>
                    <a:pt x="4634" y="4052"/>
                  </a:cubicBezTo>
                  <a:cubicBezTo>
                    <a:pt x="4748" y="3991"/>
                    <a:pt x="4716" y="3867"/>
                    <a:pt x="4677" y="3756"/>
                  </a:cubicBezTo>
                  <a:cubicBezTo>
                    <a:pt x="4347" y="2817"/>
                    <a:pt x="4547" y="1971"/>
                    <a:pt x="5157" y="1218"/>
                  </a:cubicBezTo>
                  <a:cubicBezTo>
                    <a:pt x="5582" y="693"/>
                    <a:pt x="6101" y="472"/>
                    <a:pt x="6603" y="472"/>
                  </a:cubicBezTo>
                  <a:close/>
                  <a:moveTo>
                    <a:pt x="6598" y="1"/>
                  </a:moveTo>
                  <a:cubicBezTo>
                    <a:pt x="5988" y="1"/>
                    <a:pt x="5353" y="262"/>
                    <a:pt x="4816" y="896"/>
                  </a:cubicBezTo>
                  <a:cubicBezTo>
                    <a:pt x="4329" y="1473"/>
                    <a:pt x="4080" y="2146"/>
                    <a:pt x="4051" y="2901"/>
                  </a:cubicBezTo>
                  <a:cubicBezTo>
                    <a:pt x="4047" y="3020"/>
                    <a:pt x="4037" y="3138"/>
                    <a:pt x="4028" y="3298"/>
                  </a:cubicBezTo>
                  <a:cubicBezTo>
                    <a:pt x="3850" y="3198"/>
                    <a:pt x="3711" y="3125"/>
                    <a:pt x="3577" y="3046"/>
                  </a:cubicBezTo>
                  <a:cubicBezTo>
                    <a:pt x="3126" y="2782"/>
                    <a:pt x="2646" y="2660"/>
                    <a:pt x="2133" y="2660"/>
                  </a:cubicBezTo>
                  <a:cubicBezTo>
                    <a:pt x="2068" y="2660"/>
                    <a:pt x="2001" y="2662"/>
                    <a:pt x="1935" y="2666"/>
                  </a:cubicBezTo>
                  <a:cubicBezTo>
                    <a:pt x="1076" y="2716"/>
                    <a:pt x="403" y="3233"/>
                    <a:pt x="136" y="4053"/>
                  </a:cubicBezTo>
                  <a:cubicBezTo>
                    <a:pt x="9" y="4439"/>
                    <a:pt x="0" y="4833"/>
                    <a:pt x="40" y="5230"/>
                  </a:cubicBezTo>
                  <a:cubicBezTo>
                    <a:pt x="151" y="6308"/>
                    <a:pt x="675" y="7101"/>
                    <a:pt x="1667" y="7570"/>
                  </a:cubicBezTo>
                  <a:cubicBezTo>
                    <a:pt x="1735" y="7601"/>
                    <a:pt x="1799" y="7637"/>
                    <a:pt x="1886" y="7682"/>
                  </a:cubicBezTo>
                  <a:cubicBezTo>
                    <a:pt x="1694" y="7847"/>
                    <a:pt x="1521" y="7984"/>
                    <a:pt x="1360" y="8136"/>
                  </a:cubicBezTo>
                  <a:cubicBezTo>
                    <a:pt x="742" y="8715"/>
                    <a:pt x="447" y="9428"/>
                    <a:pt x="540" y="10273"/>
                  </a:cubicBezTo>
                  <a:cubicBezTo>
                    <a:pt x="639" y="11169"/>
                    <a:pt x="1061" y="11900"/>
                    <a:pt x="1789" y="12429"/>
                  </a:cubicBezTo>
                  <a:cubicBezTo>
                    <a:pt x="2277" y="12783"/>
                    <a:pt x="2849" y="12957"/>
                    <a:pt x="3448" y="12957"/>
                  </a:cubicBezTo>
                  <a:cubicBezTo>
                    <a:pt x="3462" y="12957"/>
                    <a:pt x="3476" y="12957"/>
                    <a:pt x="3490" y="12956"/>
                  </a:cubicBezTo>
                  <a:cubicBezTo>
                    <a:pt x="4320" y="12946"/>
                    <a:pt x="4987" y="12598"/>
                    <a:pt x="5435" y="11874"/>
                  </a:cubicBezTo>
                  <a:cubicBezTo>
                    <a:pt x="5513" y="11750"/>
                    <a:pt x="5542" y="11582"/>
                    <a:pt x="5722" y="11500"/>
                  </a:cubicBezTo>
                  <a:cubicBezTo>
                    <a:pt x="5973" y="12022"/>
                    <a:pt x="6359" y="12395"/>
                    <a:pt x="6827" y="12678"/>
                  </a:cubicBezTo>
                  <a:cubicBezTo>
                    <a:pt x="7295" y="12960"/>
                    <a:pt x="7771" y="13113"/>
                    <a:pt x="8256" y="13113"/>
                  </a:cubicBezTo>
                  <a:cubicBezTo>
                    <a:pt x="8648" y="13113"/>
                    <a:pt x="9045" y="13013"/>
                    <a:pt x="9447" y="12800"/>
                  </a:cubicBezTo>
                  <a:cubicBezTo>
                    <a:pt x="10630" y="12168"/>
                    <a:pt x="11565" y="10313"/>
                    <a:pt x="10824" y="8667"/>
                  </a:cubicBezTo>
                  <a:cubicBezTo>
                    <a:pt x="10767" y="8538"/>
                    <a:pt x="10704" y="8412"/>
                    <a:pt x="10612" y="8221"/>
                  </a:cubicBezTo>
                  <a:cubicBezTo>
                    <a:pt x="10832" y="8185"/>
                    <a:pt x="10985" y="8146"/>
                    <a:pt x="11138" y="8138"/>
                  </a:cubicBezTo>
                  <a:cubicBezTo>
                    <a:pt x="11478" y="8119"/>
                    <a:pt x="11792" y="8016"/>
                    <a:pt x="12094" y="7871"/>
                  </a:cubicBezTo>
                  <a:cubicBezTo>
                    <a:pt x="13486" y="7199"/>
                    <a:pt x="13881" y="5657"/>
                    <a:pt x="12993" y="4390"/>
                  </a:cubicBezTo>
                  <a:cubicBezTo>
                    <a:pt x="12480" y="3660"/>
                    <a:pt x="11524" y="3101"/>
                    <a:pt x="10497" y="3101"/>
                  </a:cubicBezTo>
                  <a:cubicBezTo>
                    <a:pt x="10120" y="3101"/>
                    <a:pt x="9734" y="3176"/>
                    <a:pt x="9357" y="3346"/>
                  </a:cubicBezTo>
                  <a:cubicBezTo>
                    <a:pt x="9264" y="3387"/>
                    <a:pt x="9166" y="3415"/>
                    <a:pt x="9035" y="3461"/>
                  </a:cubicBezTo>
                  <a:cubicBezTo>
                    <a:pt x="9048" y="3305"/>
                    <a:pt x="9056" y="3197"/>
                    <a:pt x="9064" y="3089"/>
                  </a:cubicBezTo>
                  <a:cubicBezTo>
                    <a:pt x="9110" y="2526"/>
                    <a:pt x="9037" y="1980"/>
                    <a:pt x="8805" y="1464"/>
                  </a:cubicBezTo>
                  <a:cubicBezTo>
                    <a:pt x="8429" y="626"/>
                    <a:pt x="7543" y="1"/>
                    <a:pt x="6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1303149" y="3878476"/>
              <a:ext cx="259721" cy="245457"/>
            </a:xfrm>
            <a:custGeom>
              <a:avLst/>
              <a:gdLst/>
              <a:ahLst/>
              <a:cxnLst/>
              <a:rect l="l" t="t" r="r" b="b"/>
              <a:pathLst>
                <a:path w="12891" h="12183" extrusionOk="0">
                  <a:moveTo>
                    <a:pt x="6231" y="0"/>
                  </a:moveTo>
                  <a:cubicBezTo>
                    <a:pt x="5729" y="0"/>
                    <a:pt x="5210" y="221"/>
                    <a:pt x="4785" y="746"/>
                  </a:cubicBezTo>
                  <a:cubicBezTo>
                    <a:pt x="4175" y="1499"/>
                    <a:pt x="3975" y="2345"/>
                    <a:pt x="4305" y="3284"/>
                  </a:cubicBezTo>
                  <a:cubicBezTo>
                    <a:pt x="4344" y="3395"/>
                    <a:pt x="4376" y="3519"/>
                    <a:pt x="4262" y="3580"/>
                  </a:cubicBezTo>
                  <a:cubicBezTo>
                    <a:pt x="4206" y="3610"/>
                    <a:pt x="4133" y="3625"/>
                    <a:pt x="4063" y="3625"/>
                  </a:cubicBezTo>
                  <a:cubicBezTo>
                    <a:pt x="4024" y="3625"/>
                    <a:pt x="3985" y="3620"/>
                    <a:pt x="3950" y="3611"/>
                  </a:cubicBezTo>
                  <a:cubicBezTo>
                    <a:pt x="3849" y="3586"/>
                    <a:pt x="3758" y="3506"/>
                    <a:pt x="3669" y="3442"/>
                  </a:cubicBezTo>
                  <a:cubicBezTo>
                    <a:pt x="3472" y="3307"/>
                    <a:pt x="3284" y="3162"/>
                    <a:pt x="3086" y="3032"/>
                  </a:cubicBezTo>
                  <a:cubicBezTo>
                    <a:pt x="2747" y="2812"/>
                    <a:pt x="2375" y="2678"/>
                    <a:pt x="1973" y="2646"/>
                  </a:cubicBezTo>
                  <a:cubicBezTo>
                    <a:pt x="1905" y="2640"/>
                    <a:pt x="1836" y="2637"/>
                    <a:pt x="1766" y="2637"/>
                  </a:cubicBezTo>
                  <a:cubicBezTo>
                    <a:pt x="1078" y="2637"/>
                    <a:pt x="330" y="2931"/>
                    <a:pt x="145" y="3976"/>
                  </a:cubicBezTo>
                  <a:cubicBezTo>
                    <a:pt x="1" y="4786"/>
                    <a:pt x="187" y="5523"/>
                    <a:pt x="729" y="6147"/>
                  </a:cubicBezTo>
                  <a:cubicBezTo>
                    <a:pt x="1089" y="6561"/>
                    <a:pt x="1543" y="6791"/>
                    <a:pt x="2092" y="6791"/>
                  </a:cubicBezTo>
                  <a:cubicBezTo>
                    <a:pt x="2128" y="6791"/>
                    <a:pt x="2164" y="6790"/>
                    <a:pt x="2200" y="6788"/>
                  </a:cubicBezTo>
                  <a:cubicBezTo>
                    <a:pt x="2281" y="6784"/>
                    <a:pt x="2363" y="6771"/>
                    <a:pt x="2443" y="6771"/>
                  </a:cubicBezTo>
                  <a:cubicBezTo>
                    <a:pt x="2473" y="6771"/>
                    <a:pt x="2502" y="6773"/>
                    <a:pt x="2532" y="6778"/>
                  </a:cubicBezTo>
                  <a:cubicBezTo>
                    <a:pt x="2599" y="6788"/>
                    <a:pt x="2688" y="6850"/>
                    <a:pt x="2706" y="6907"/>
                  </a:cubicBezTo>
                  <a:cubicBezTo>
                    <a:pt x="2725" y="6965"/>
                    <a:pt x="2691" y="7078"/>
                    <a:pt x="2642" y="7114"/>
                  </a:cubicBezTo>
                  <a:cubicBezTo>
                    <a:pt x="2477" y="7234"/>
                    <a:pt x="2299" y="7345"/>
                    <a:pt x="2116" y="7433"/>
                  </a:cubicBezTo>
                  <a:cubicBezTo>
                    <a:pt x="1781" y="7593"/>
                    <a:pt x="1493" y="7811"/>
                    <a:pt x="1234" y="8070"/>
                  </a:cubicBezTo>
                  <a:cubicBezTo>
                    <a:pt x="847" y="8455"/>
                    <a:pt x="652" y="8919"/>
                    <a:pt x="630" y="9473"/>
                  </a:cubicBezTo>
                  <a:cubicBezTo>
                    <a:pt x="592" y="10411"/>
                    <a:pt x="1228" y="11716"/>
                    <a:pt x="2670" y="11980"/>
                  </a:cubicBezTo>
                  <a:cubicBezTo>
                    <a:pt x="2823" y="12008"/>
                    <a:pt x="2972" y="12022"/>
                    <a:pt x="3115" y="12022"/>
                  </a:cubicBezTo>
                  <a:cubicBezTo>
                    <a:pt x="3939" y="12022"/>
                    <a:pt x="4585" y="11563"/>
                    <a:pt x="4889" y="10721"/>
                  </a:cubicBezTo>
                  <a:cubicBezTo>
                    <a:pt x="4958" y="10530"/>
                    <a:pt x="4970" y="10321"/>
                    <a:pt x="5018" y="10121"/>
                  </a:cubicBezTo>
                  <a:cubicBezTo>
                    <a:pt x="5044" y="10023"/>
                    <a:pt x="5093" y="9930"/>
                    <a:pt x="5129" y="9837"/>
                  </a:cubicBezTo>
                  <a:cubicBezTo>
                    <a:pt x="5351" y="9869"/>
                    <a:pt x="5426" y="10012"/>
                    <a:pt x="5492" y="10157"/>
                  </a:cubicBezTo>
                  <a:cubicBezTo>
                    <a:pt x="5584" y="10358"/>
                    <a:pt x="5661" y="10566"/>
                    <a:pt x="5754" y="10768"/>
                  </a:cubicBezTo>
                  <a:cubicBezTo>
                    <a:pt x="6044" y="11390"/>
                    <a:pt x="6533" y="11798"/>
                    <a:pt x="7163" y="12041"/>
                  </a:cubicBezTo>
                  <a:cubicBezTo>
                    <a:pt x="7409" y="12136"/>
                    <a:pt x="7652" y="12182"/>
                    <a:pt x="7889" y="12182"/>
                  </a:cubicBezTo>
                  <a:cubicBezTo>
                    <a:pt x="8265" y="12182"/>
                    <a:pt x="8629" y="12066"/>
                    <a:pt x="8980" y="11843"/>
                  </a:cubicBezTo>
                  <a:cubicBezTo>
                    <a:pt x="10046" y="11163"/>
                    <a:pt x="10814" y="9317"/>
                    <a:pt x="9731" y="7863"/>
                  </a:cubicBezTo>
                  <a:cubicBezTo>
                    <a:pt x="9665" y="7774"/>
                    <a:pt x="9589" y="7691"/>
                    <a:pt x="9535" y="7595"/>
                  </a:cubicBezTo>
                  <a:cubicBezTo>
                    <a:pt x="9438" y="7428"/>
                    <a:pt x="9506" y="7263"/>
                    <a:pt x="9695" y="7241"/>
                  </a:cubicBezTo>
                  <a:cubicBezTo>
                    <a:pt x="9798" y="7228"/>
                    <a:pt x="9903" y="7225"/>
                    <a:pt x="10009" y="7225"/>
                  </a:cubicBezTo>
                  <a:cubicBezTo>
                    <a:pt x="10094" y="7225"/>
                    <a:pt x="10179" y="7227"/>
                    <a:pt x="10264" y="7229"/>
                  </a:cubicBezTo>
                  <a:cubicBezTo>
                    <a:pt x="10286" y="7229"/>
                    <a:pt x="10309" y="7229"/>
                    <a:pt x="10332" y="7229"/>
                  </a:cubicBezTo>
                  <a:cubicBezTo>
                    <a:pt x="10826" y="7229"/>
                    <a:pt x="11290" y="7121"/>
                    <a:pt x="11715" y="6857"/>
                  </a:cubicBezTo>
                  <a:cubicBezTo>
                    <a:pt x="12646" y="6285"/>
                    <a:pt x="12890" y="5232"/>
                    <a:pt x="12322" y="4302"/>
                  </a:cubicBezTo>
                  <a:cubicBezTo>
                    <a:pt x="11918" y="3643"/>
                    <a:pt x="11070" y="3075"/>
                    <a:pt x="10131" y="3075"/>
                  </a:cubicBezTo>
                  <a:cubicBezTo>
                    <a:pt x="9628" y="3075"/>
                    <a:pt x="9098" y="3238"/>
                    <a:pt x="8597" y="3638"/>
                  </a:cubicBezTo>
                  <a:cubicBezTo>
                    <a:pt x="8498" y="3718"/>
                    <a:pt x="8414" y="3817"/>
                    <a:pt x="8309" y="3886"/>
                  </a:cubicBezTo>
                  <a:cubicBezTo>
                    <a:pt x="8265" y="3916"/>
                    <a:pt x="8200" y="3934"/>
                    <a:pt x="8142" y="3934"/>
                  </a:cubicBezTo>
                  <a:cubicBezTo>
                    <a:pt x="8125" y="3934"/>
                    <a:pt x="8108" y="3933"/>
                    <a:pt x="8093" y="3929"/>
                  </a:cubicBezTo>
                  <a:cubicBezTo>
                    <a:pt x="7983" y="3903"/>
                    <a:pt x="7958" y="3793"/>
                    <a:pt x="7979" y="3698"/>
                  </a:cubicBezTo>
                  <a:cubicBezTo>
                    <a:pt x="8029" y="3482"/>
                    <a:pt x="8097" y="3271"/>
                    <a:pt x="8153" y="3055"/>
                  </a:cubicBezTo>
                  <a:cubicBezTo>
                    <a:pt x="8320" y="2420"/>
                    <a:pt x="8282" y="1793"/>
                    <a:pt x="8013" y="1196"/>
                  </a:cubicBezTo>
                  <a:cubicBezTo>
                    <a:pt x="7697" y="493"/>
                    <a:pt x="6982" y="0"/>
                    <a:pt x="6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1400139" y="4017111"/>
              <a:ext cx="50510" cy="20571"/>
            </a:xfrm>
            <a:custGeom>
              <a:avLst/>
              <a:gdLst/>
              <a:ahLst/>
              <a:cxnLst/>
              <a:rect l="l" t="t" r="r" b="b"/>
              <a:pathLst>
                <a:path w="2507" h="1021" extrusionOk="0">
                  <a:moveTo>
                    <a:pt x="236" y="0"/>
                  </a:moveTo>
                  <a:cubicBezTo>
                    <a:pt x="193" y="0"/>
                    <a:pt x="151" y="8"/>
                    <a:pt x="119" y="26"/>
                  </a:cubicBezTo>
                  <a:cubicBezTo>
                    <a:pt x="32" y="74"/>
                    <a:pt x="1" y="180"/>
                    <a:pt x="52" y="274"/>
                  </a:cubicBezTo>
                  <a:cubicBezTo>
                    <a:pt x="104" y="371"/>
                    <a:pt x="168" y="465"/>
                    <a:pt x="247" y="541"/>
                  </a:cubicBezTo>
                  <a:cubicBezTo>
                    <a:pt x="569" y="850"/>
                    <a:pt x="960" y="1003"/>
                    <a:pt x="1431" y="1020"/>
                  </a:cubicBezTo>
                  <a:cubicBezTo>
                    <a:pt x="1694" y="1005"/>
                    <a:pt x="1976" y="958"/>
                    <a:pt x="2224" y="810"/>
                  </a:cubicBezTo>
                  <a:cubicBezTo>
                    <a:pt x="2317" y="754"/>
                    <a:pt x="2410" y="682"/>
                    <a:pt x="2471" y="595"/>
                  </a:cubicBezTo>
                  <a:cubicBezTo>
                    <a:pt x="2507" y="544"/>
                    <a:pt x="2507" y="433"/>
                    <a:pt x="2474" y="380"/>
                  </a:cubicBezTo>
                  <a:cubicBezTo>
                    <a:pt x="2443" y="328"/>
                    <a:pt x="2353" y="284"/>
                    <a:pt x="2289" y="284"/>
                  </a:cubicBezTo>
                  <a:cubicBezTo>
                    <a:pt x="2286" y="284"/>
                    <a:pt x="2284" y="285"/>
                    <a:pt x="2281" y="285"/>
                  </a:cubicBezTo>
                  <a:cubicBezTo>
                    <a:pt x="2190" y="290"/>
                    <a:pt x="2100" y="340"/>
                    <a:pt x="2017" y="382"/>
                  </a:cubicBezTo>
                  <a:cubicBezTo>
                    <a:pt x="1807" y="485"/>
                    <a:pt x="1606" y="535"/>
                    <a:pt x="1412" y="535"/>
                  </a:cubicBezTo>
                  <a:cubicBezTo>
                    <a:pt x="1097" y="535"/>
                    <a:pt x="802" y="404"/>
                    <a:pt x="522" y="163"/>
                  </a:cubicBezTo>
                  <a:cubicBezTo>
                    <a:pt x="462" y="111"/>
                    <a:pt x="408" y="42"/>
                    <a:pt x="338" y="16"/>
                  </a:cubicBezTo>
                  <a:cubicBezTo>
                    <a:pt x="308" y="6"/>
                    <a:pt x="272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1387708" y="3984855"/>
              <a:ext cx="9268" cy="9469"/>
            </a:xfrm>
            <a:custGeom>
              <a:avLst/>
              <a:gdLst/>
              <a:ahLst/>
              <a:cxnLst/>
              <a:rect l="l" t="t" r="r" b="b"/>
              <a:pathLst>
                <a:path w="460" h="470" extrusionOk="0">
                  <a:moveTo>
                    <a:pt x="234" y="0"/>
                  </a:moveTo>
                  <a:cubicBezTo>
                    <a:pt x="229" y="0"/>
                    <a:pt x="225" y="0"/>
                    <a:pt x="221" y="1"/>
                  </a:cubicBezTo>
                  <a:cubicBezTo>
                    <a:pt x="107" y="11"/>
                    <a:pt x="1" y="136"/>
                    <a:pt x="1" y="260"/>
                  </a:cubicBezTo>
                  <a:cubicBezTo>
                    <a:pt x="1" y="374"/>
                    <a:pt x="102" y="469"/>
                    <a:pt x="215" y="469"/>
                  </a:cubicBezTo>
                  <a:cubicBezTo>
                    <a:pt x="227" y="469"/>
                    <a:pt x="239" y="468"/>
                    <a:pt x="250" y="466"/>
                  </a:cubicBezTo>
                  <a:cubicBezTo>
                    <a:pt x="374" y="442"/>
                    <a:pt x="460" y="323"/>
                    <a:pt x="442" y="195"/>
                  </a:cubicBezTo>
                  <a:cubicBezTo>
                    <a:pt x="428" y="93"/>
                    <a:pt x="32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1457559" y="3998394"/>
              <a:ext cx="8804" cy="9147"/>
            </a:xfrm>
            <a:custGeom>
              <a:avLst/>
              <a:gdLst/>
              <a:ahLst/>
              <a:cxnLst/>
              <a:rect l="l" t="t" r="r" b="b"/>
              <a:pathLst>
                <a:path w="437" h="454" extrusionOk="0">
                  <a:moveTo>
                    <a:pt x="220" y="0"/>
                  </a:moveTo>
                  <a:cubicBezTo>
                    <a:pt x="100" y="0"/>
                    <a:pt x="1" y="116"/>
                    <a:pt x="6" y="247"/>
                  </a:cubicBezTo>
                  <a:cubicBezTo>
                    <a:pt x="11" y="360"/>
                    <a:pt x="100" y="451"/>
                    <a:pt x="211" y="453"/>
                  </a:cubicBezTo>
                  <a:cubicBezTo>
                    <a:pt x="212" y="453"/>
                    <a:pt x="213" y="453"/>
                    <a:pt x="214" y="453"/>
                  </a:cubicBezTo>
                  <a:cubicBezTo>
                    <a:pt x="340" y="453"/>
                    <a:pt x="437" y="344"/>
                    <a:pt x="429" y="211"/>
                  </a:cubicBezTo>
                  <a:cubicBezTo>
                    <a:pt x="421" y="98"/>
                    <a:pt x="329" y="2"/>
                    <a:pt x="224" y="0"/>
                  </a:cubicBezTo>
                  <a:cubicBezTo>
                    <a:pt x="223" y="0"/>
                    <a:pt x="221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39" name="Google Shape;939;p26"/>
          <p:cNvGrpSpPr/>
          <p:nvPr/>
        </p:nvGrpSpPr>
        <p:grpSpPr>
          <a:xfrm>
            <a:off x="11753703" y="5273526"/>
            <a:ext cx="468144" cy="589615"/>
            <a:chOff x="1295654" y="3868967"/>
            <a:chExt cx="279688" cy="264194"/>
          </a:xfrm>
        </p:grpSpPr>
        <p:sp>
          <p:nvSpPr>
            <p:cNvPr id="940" name="Google Shape;940;p26"/>
            <p:cNvSpPr/>
            <p:nvPr/>
          </p:nvSpPr>
          <p:spPr>
            <a:xfrm>
              <a:off x="1295654" y="3868967"/>
              <a:ext cx="279688" cy="264194"/>
            </a:xfrm>
            <a:custGeom>
              <a:avLst/>
              <a:gdLst/>
              <a:ahLst/>
              <a:cxnLst/>
              <a:rect l="l" t="t" r="r" b="b"/>
              <a:pathLst>
                <a:path w="13882" h="13113" extrusionOk="0">
                  <a:moveTo>
                    <a:pt x="6603" y="472"/>
                  </a:moveTo>
                  <a:cubicBezTo>
                    <a:pt x="7354" y="472"/>
                    <a:pt x="8069" y="965"/>
                    <a:pt x="8385" y="1668"/>
                  </a:cubicBezTo>
                  <a:cubicBezTo>
                    <a:pt x="8654" y="2265"/>
                    <a:pt x="8692" y="2892"/>
                    <a:pt x="8525" y="3527"/>
                  </a:cubicBezTo>
                  <a:cubicBezTo>
                    <a:pt x="8469" y="3743"/>
                    <a:pt x="8401" y="3954"/>
                    <a:pt x="8351" y="4170"/>
                  </a:cubicBezTo>
                  <a:cubicBezTo>
                    <a:pt x="8330" y="4265"/>
                    <a:pt x="8355" y="4375"/>
                    <a:pt x="8465" y="4401"/>
                  </a:cubicBezTo>
                  <a:cubicBezTo>
                    <a:pt x="8480" y="4405"/>
                    <a:pt x="8497" y="4406"/>
                    <a:pt x="8514" y="4406"/>
                  </a:cubicBezTo>
                  <a:cubicBezTo>
                    <a:pt x="8572" y="4406"/>
                    <a:pt x="8637" y="4388"/>
                    <a:pt x="8681" y="4358"/>
                  </a:cubicBezTo>
                  <a:cubicBezTo>
                    <a:pt x="8786" y="4289"/>
                    <a:pt x="8870" y="4190"/>
                    <a:pt x="8969" y="4110"/>
                  </a:cubicBezTo>
                  <a:cubicBezTo>
                    <a:pt x="9470" y="3710"/>
                    <a:pt x="10000" y="3547"/>
                    <a:pt x="10503" y="3547"/>
                  </a:cubicBezTo>
                  <a:cubicBezTo>
                    <a:pt x="11442" y="3547"/>
                    <a:pt x="12290" y="4115"/>
                    <a:pt x="12694" y="4774"/>
                  </a:cubicBezTo>
                  <a:cubicBezTo>
                    <a:pt x="13262" y="5704"/>
                    <a:pt x="13018" y="6757"/>
                    <a:pt x="12087" y="7329"/>
                  </a:cubicBezTo>
                  <a:cubicBezTo>
                    <a:pt x="11662" y="7593"/>
                    <a:pt x="11198" y="7701"/>
                    <a:pt x="10704" y="7701"/>
                  </a:cubicBezTo>
                  <a:cubicBezTo>
                    <a:pt x="10681" y="7701"/>
                    <a:pt x="10658" y="7701"/>
                    <a:pt x="10636" y="7701"/>
                  </a:cubicBezTo>
                  <a:cubicBezTo>
                    <a:pt x="10551" y="7699"/>
                    <a:pt x="10466" y="7697"/>
                    <a:pt x="10381" y="7697"/>
                  </a:cubicBezTo>
                  <a:cubicBezTo>
                    <a:pt x="10275" y="7697"/>
                    <a:pt x="10170" y="7700"/>
                    <a:pt x="10067" y="7713"/>
                  </a:cubicBezTo>
                  <a:cubicBezTo>
                    <a:pt x="9878" y="7735"/>
                    <a:pt x="9810" y="7900"/>
                    <a:pt x="9907" y="8067"/>
                  </a:cubicBezTo>
                  <a:cubicBezTo>
                    <a:pt x="9961" y="8163"/>
                    <a:pt x="10037" y="8246"/>
                    <a:pt x="10103" y="8335"/>
                  </a:cubicBezTo>
                  <a:cubicBezTo>
                    <a:pt x="11186" y="9789"/>
                    <a:pt x="10418" y="11635"/>
                    <a:pt x="9352" y="12315"/>
                  </a:cubicBezTo>
                  <a:cubicBezTo>
                    <a:pt x="9001" y="12538"/>
                    <a:pt x="8637" y="12654"/>
                    <a:pt x="8261" y="12654"/>
                  </a:cubicBezTo>
                  <a:cubicBezTo>
                    <a:pt x="8024" y="12654"/>
                    <a:pt x="7781" y="12608"/>
                    <a:pt x="7535" y="12513"/>
                  </a:cubicBezTo>
                  <a:cubicBezTo>
                    <a:pt x="6905" y="12270"/>
                    <a:pt x="6416" y="11862"/>
                    <a:pt x="6126" y="11240"/>
                  </a:cubicBezTo>
                  <a:cubicBezTo>
                    <a:pt x="6033" y="11038"/>
                    <a:pt x="5956" y="10830"/>
                    <a:pt x="5864" y="10629"/>
                  </a:cubicBezTo>
                  <a:cubicBezTo>
                    <a:pt x="5798" y="10484"/>
                    <a:pt x="5723" y="10341"/>
                    <a:pt x="5501" y="10309"/>
                  </a:cubicBezTo>
                  <a:cubicBezTo>
                    <a:pt x="5465" y="10402"/>
                    <a:pt x="5416" y="10495"/>
                    <a:pt x="5390" y="10593"/>
                  </a:cubicBezTo>
                  <a:cubicBezTo>
                    <a:pt x="5342" y="10793"/>
                    <a:pt x="5330" y="11002"/>
                    <a:pt x="5261" y="11193"/>
                  </a:cubicBezTo>
                  <a:cubicBezTo>
                    <a:pt x="4957" y="12035"/>
                    <a:pt x="4311" y="12494"/>
                    <a:pt x="3487" y="12494"/>
                  </a:cubicBezTo>
                  <a:cubicBezTo>
                    <a:pt x="3344" y="12494"/>
                    <a:pt x="3195" y="12480"/>
                    <a:pt x="3042" y="12452"/>
                  </a:cubicBezTo>
                  <a:cubicBezTo>
                    <a:pt x="1600" y="12188"/>
                    <a:pt x="964" y="10883"/>
                    <a:pt x="1002" y="9945"/>
                  </a:cubicBezTo>
                  <a:cubicBezTo>
                    <a:pt x="1024" y="9391"/>
                    <a:pt x="1219" y="8927"/>
                    <a:pt x="1606" y="8542"/>
                  </a:cubicBezTo>
                  <a:cubicBezTo>
                    <a:pt x="1865" y="8283"/>
                    <a:pt x="2153" y="8065"/>
                    <a:pt x="2488" y="7905"/>
                  </a:cubicBezTo>
                  <a:cubicBezTo>
                    <a:pt x="2671" y="7817"/>
                    <a:pt x="2849" y="7706"/>
                    <a:pt x="3014" y="7586"/>
                  </a:cubicBezTo>
                  <a:cubicBezTo>
                    <a:pt x="3063" y="7550"/>
                    <a:pt x="3097" y="7437"/>
                    <a:pt x="3078" y="7379"/>
                  </a:cubicBezTo>
                  <a:cubicBezTo>
                    <a:pt x="3060" y="7322"/>
                    <a:pt x="2971" y="7260"/>
                    <a:pt x="2904" y="7250"/>
                  </a:cubicBezTo>
                  <a:cubicBezTo>
                    <a:pt x="2874" y="7245"/>
                    <a:pt x="2845" y="7243"/>
                    <a:pt x="2815" y="7243"/>
                  </a:cubicBezTo>
                  <a:cubicBezTo>
                    <a:pt x="2735" y="7243"/>
                    <a:pt x="2653" y="7256"/>
                    <a:pt x="2572" y="7260"/>
                  </a:cubicBezTo>
                  <a:cubicBezTo>
                    <a:pt x="2536" y="7262"/>
                    <a:pt x="2500" y="7263"/>
                    <a:pt x="2464" y="7263"/>
                  </a:cubicBezTo>
                  <a:cubicBezTo>
                    <a:pt x="1915" y="7263"/>
                    <a:pt x="1461" y="7033"/>
                    <a:pt x="1101" y="6619"/>
                  </a:cubicBezTo>
                  <a:cubicBezTo>
                    <a:pt x="559" y="5995"/>
                    <a:pt x="373" y="5258"/>
                    <a:pt x="517" y="4448"/>
                  </a:cubicBezTo>
                  <a:cubicBezTo>
                    <a:pt x="702" y="3403"/>
                    <a:pt x="1450" y="3109"/>
                    <a:pt x="2138" y="3109"/>
                  </a:cubicBezTo>
                  <a:cubicBezTo>
                    <a:pt x="2208" y="3109"/>
                    <a:pt x="2277" y="3112"/>
                    <a:pt x="2345" y="3118"/>
                  </a:cubicBezTo>
                  <a:cubicBezTo>
                    <a:pt x="2747" y="3150"/>
                    <a:pt x="3119" y="3284"/>
                    <a:pt x="3458" y="3504"/>
                  </a:cubicBezTo>
                  <a:cubicBezTo>
                    <a:pt x="3656" y="3634"/>
                    <a:pt x="3844" y="3779"/>
                    <a:pt x="4041" y="3914"/>
                  </a:cubicBezTo>
                  <a:cubicBezTo>
                    <a:pt x="4130" y="3978"/>
                    <a:pt x="4221" y="4058"/>
                    <a:pt x="4322" y="4083"/>
                  </a:cubicBezTo>
                  <a:cubicBezTo>
                    <a:pt x="4357" y="4092"/>
                    <a:pt x="4396" y="4097"/>
                    <a:pt x="4435" y="4097"/>
                  </a:cubicBezTo>
                  <a:cubicBezTo>
                    <a:pt x="4505" y="4097"/>
                    <a:pt x="4578" y="4082"/>
                    <a:pt x="4634" y="4052"/>
                  </a:cubicBezTo>
                  <a:cubicBezTo>
                    <a:pt x="4748" y="3991"/>
                    <a:pt x="4716" y="3867"/>
                    <a:pt x="4677" y="3756"/>
                  </a:cubicBezTo>
                  <a:cubicBezTo>
                    <a:pt x="4347" y="2817"/>
                    <a:pt x="4547" y="1971"/>
                    <a:pt x="5157" y="1218"/>
                  </a:cubicBezTo>
                  <a:cubicBezTo>
                    <a:pt x="5582" y="693"/>
                    <a:pt x="6101" y="472"/>
                    <a:pt x="6603" y="472"/>
                  </a:cubicBezTo>
                  <a:close/>
                  <a:moveTo>
                    <a:pt x="6598" y="1"/>
                  </a:moveTo>
                  <a:cubicBezTo>
                    <a:pt x="5988" y="1"/>
                    <a:pt x="5353" y="262"/>
                    <a:pt x="4816" y="896"/>
                  </a:cubicBezTo>
                  <a:cubicBezTo>
                    <a:pt x="4329" y="1473"/>
                    <a:pt x="4080" y="2146"/>
                    <a:pt x="4051" y="2901"/>
                  </a:cubicBezTo>
                  <a:cubicBezTo>
                    <a:pt x="4047" y="3020"/>
                    <a:pt x="4037" y="3138"/>
                    <a:pt x="4028" y="3298"/>
                  </a:cubicBezTo>
                  <a:cubicBezTo>
                    <a:pt x="3850" y="3198"/>
                    <a:pt x="3711" y="3125"/>
                    <a:pt x="3577" y="3046"/>
                  </a:cubicBezTo>
                  <a:cubicBezTo>
                    <a:pt x="3126" y="2782"/>
                    <a:pt x="2646" y="2660"/>
                    <a:pt x="2133" y="2660"/>
                  </a:cubicBezTo>
                  <a:cubicBezTo>
                    <a:pt x="2068" y="2660"/>
                    <a:pt x="2001" y="2662"/>
                    <a:pt x="1935" y="2666"/>
                  </a:cubicBezTo>
                  <a:cubicBezTo>
                    <a:pt x="1076" y="2716"/>
                    <a:pt x="403" y="3233"/>
                    <a:pt x="136" y="4053"/>
                  </a:cubicBezTo>
                  <a:cubicBezTo>
                    <a:pt x="9" y="4439"/>
                    <a:pt x="0" y="4833"/>
                    <a:pt x="40" y="5230"/>
                  </a:cubicBezTo>
                  <a:cubicBezTo>
                    <a:pt x="151" y="6308"/>
                    <a:pt x="675" y="7101"/>
                    <a:pt x="1667" y="7570"/>
                  </a:cubicBezTo>
                  <a:cubicBezTo>
                    <a:pt x="1735" y="7601"/>
                    <a:pt x="1799" y="7637"/>
                    <a:pt x="1886" y="7682"/>
                  </a:cubicBezTo>
                  <a:cubicBezTo>
                    <a:pt x="1694" y="7847"/>
                    <a:pt x="1521" y="7984"/>
                    <a:pt x="1360" y="8136"/>
                  </a:cubicBezTo>
                  <a:cubicBezTo>
                    <a:pt x="742" y="8715"/>
                    <a:pt x="447" y="9428"/>
                    <a:pt x="540" y="10273"/>
                  </a:cubicBezTo>
                  <a:cubicBezTo>
                    <a:pt x="639" y="11169"/>
                    <a:pt x="1061" y="11900"/>
                    <a:pt x="1789" y="12429"/>
                  </a:cubicBezTo>
                  <a:cubicBezTo>
                    <a:pt x="2277" y="12783"/>
                    <a:pt x="2849" y="12957"/>
                    <a:pt x="3448" y="12957"/>
                  </a:cubicBezTo>
                  <a:cubicBezTo>
                    <a:pt x="3462" y="12957"/>
                    <a:pt x="3476" y="12957"/>
                    <a:pt x="3490" y="12956"/>
                  </a:cubicBezTo>
                  <a:cubicBezTo>
                    <a:pt x="4320" y="12946"/>
                    <a:pt x="4987" y="12598"/>
                    <a:pt x="5435" y="11874"/>
                  </a:cubicBezTo>
                  <a:cubicBezTo>
                    <a:pt x="5513" y="11750"/>
                    <a:pt x="5542" y="11582"/>
                    <a:pt x="5722" y="11500"/>
                  </a:cubicBezTo>
                  <a:cubicBezTo>
                    <a:pt x="5973" y="12022"/>
                    <a:pt x="6359" y="12395"/>
                    <a:pt x="6827" y="12678"/>
                  </a:cubicBezTo>
                  <a:cubicBezTo>
                    <a:pt x="7295" y="12960"/>
                    <a:pt x="7771" y="13113"/>
                    <a:pt x="8256" y="13113"/>
                  </a:cubicBezTo>
                  <a:cubicBezTo>
                    <a:pt x="8648" y="13113"/>
                    <a:pt x="9045" y="13013"/>
                    <a:pt x="9447" y="12800"/>
                  </a:cubicBezTo>
                  <a:cubicBezTo>
                    <a:pt x="10630" y="12168"/>
                    <a:pt x="11565" y="10313"/>
                    <a:pt x="10824" y="8667"/>
                  </a:cubicBezTo>
                  <a:cubicBezTo>
                    <a:pt x="10767" y="8538"/>
                    <a:pt x="10704" y="8412"/>
                    <a:pt x="10612" y="8221"/>
                  </a:cubicBezTo>
                  <a:cubicBezTo>
                    <a:pt x="10832" y="8185"/>
                    <a:pt x="10985" y="8146"/>
                    <a:pt x="11138" y="8138"/>
                  </a:cubicBezTo>
                  <a:cubicBezTo>
                    <a:pt x="11478" y="8119"/>
                    <a:pt x="11792" y="8016"/>
                    <a:pt x="12094" y="7871"/>
                  </a:cubicBezTo>
                  <a:cubicBezTo>
                    <a:pt x="13486" y="7199"/>
                    <a:pt x="13881" y="5657"/>
                    <a:pt x="12993" y="4390"/>
                  </a:cubicBezTo>
                  <a:cubicBezTo>
                    <a:pt x="12480" y="3660"/>
                    <a:pt x="11524" y="3101"/>
                    <a:pt x="10497" y="3101"/>
                  </a:cubicBezTo>
                  <a:cubicBezTo>
                    <a:pt x="10120" y="3101"/>
                    <a:pt x="9734" y="3176"/>
                    <a:pt x="9357" y="3346"/>
                  </a:cubicBezTo>
                  <a:cubicBezTo>
                    <a:pt x="9264" y="3387"/>
                    <a:pt x="9166" y="3415"/>
                    <a:pt x="9035" y="3461"/>
                  </a:cubicBezTo>
                  <a:cubicBezTo>
                    <a:pt x="9048" y="3305"/>
                    <a:pt x="9056" y="3197"/>
                    <a:pt x="9064" y="3089"/>
                  </a:cubicBezTo>
                  <a:cubicBezTo>
                    <a:pt x="9110" y="2526"/>
                    <a:pt x="9037" y="1980"/>
                    <a:pt x="8805" y="1464"/>
                  </a:cubicBezTo>
                  <a:cubicBezTo>
                    <a:pt x="8429" y="626"/>
                    <a:pt x="7543" y="1"/>
                    <a:pt x="6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1303149" y="3878476"/>
              <a:ext cx="259721" cy="245457"/>
            </a:xfrm>
            <a:custGeom>
              <a:avLst/>
              <a:gdLst/>
              <a:ahLst/>
              <a:cxnLst/>
              <a:rect l="l" t="t" r="r" b="b"/>
              <a:pathLst>
                <a:path w="12891" h="12183" extrusionOk="0">
                  <a:moveTo>
                    <a:pt x="6231" y="0"/>
                  </a:moveTo>
                  <a:cubicBezTo>
                    <a:pt x="5729" y="0"/>
                    <a:pt x="5210" y="221"/>
                    <a:pt x="4785" y="746"/>
                  </a:cubicBezTo>
                  <a:cubicBezTo>
                    <a:pt x="4175" y="1499"/>
                    <a:pt x="3975" y="2345"/>
                    <a:pt x="4305" y="3284"/>
                  </a:cubicBezTo>
                  <a:cubicBezTo>
                    <a:pt x="4344" y="3395"/>
                    <a:pt x="4376" y="3519"/>
                    <a:pt x="4262" y="3580"/>
                  </a:cubicBezTo>
                  <a:cubicBezTo>
                    <a:pt x="4206" y="3610"/>
                    <a:pt x="4133" y="3625"/>
                    <a:pt x="4063" y="3625"/>
                  </a:cubicBezTo>
                  <a:cubicBezTo>
                    <a:pt x="4024" y="3625"/>
                    <a:pt x="3985" y="3620"/>
                    <a:pt x="3950" y="3611"/>
                  </a:cubicBezTo>
                  <a:cubicBezTo>
                    <a:pt x="3849" y="3586"/>
                    <a:pt x="3758" y="3506"/>
                    <a:pt x="3669" y="3442"/>
                  </a:cubicBezTo>
                  <a:cubicBezTo>
                    <a:pt x="3472" y="3307"/>
                    <a:pt x="3284" y="3162"/>
                    <a:pt x="3086" y="3032"/>
                  </a:cubicBezTo>
                  <a:cubicBezTo>
                    <a:pt x="2747" y="2812"/>
                    <a:pt x="2375" y="2678"/>
                    <a:pt x="1973" y="2646"/>
                  </a:cubicBezTo>
                  <a:cubicBezTo>
                    <a:pt x="1905" y="2640"/>
                    <a:pt x="1836" y="2637"/>
                    <a:pt x="1766" y="2637"/>
                  </a:cubicBezTo>
                  <a:cubicBezTo>
                    <a:pt x="1078" y="2637"/>
                    <a:pt x="330" y="2931"/>
                    <a:pt x="145" y="3976"/>
                  </a:cubicBezTo>
                  <a:cubicBezTo>
                    <a:pt x="1" y="4786"/>
                    <a:pt x="187" y="5523"/>
                    <a:pt x="729" y="6147"/>
                  </a:cubicBezTo>
                  <a:cubicBezTo>
                    <a:pt x="1089" y="6561"/>
                    <a:pt x="1543" y="6791"/>
                    <a:pt x="2092" y="6791"/>
                  </a:cubicBezTo>
                  <a:cubicBezTo>
                    <a:pt x="2128" y="6791"/>
                    <a:pt x="2164" y="6790"/>
                    <a:pt x="2200" y="6788"/>
                  </a:cubicBezTo>
                  <a:cubicBezTo>
                    <a:pt x="2281" y="6784"/>
                    <a:pt x="2363" y="6771"/>
                    <a:pt x="2443" y="6771"/>
                  </a:cubicBezTo>
                  <a:cubicBezTo>
                    <a:pt x="2473" y="6771"/>
                    <a:pt x="2502" y="6773"/>
                    <a:pt x="2532" y="6778"/>
                  </a:cubicBezTo>
                  <a:cubicBezTo>
                    <a:pt x="2599" y="6788"/>
                    <a:pt x="2688" y="6850"/>
                    <a:pt x="2706" y="6907"/>
                  </a:cubicBezTo>
                  <a:cubicBezTo>
                    <a:pt x="2725" y="6965"/>
                    <a:pt x="2691" y="7078"/>
                    <a:pt x="2642" y="7114"/>
                  </a:cubicBezTo>
                  <a:cubicBezTo>
                    <a:pt x="2477" y="7234"/>
                    <a:pt x="2299" y="7345"/>
                    <a:pt x="2116" y="7433"/>
                  </a:cubicBezTo>
                  <a:cubicBezTo>
                    <a:pt x="1781" y="7593"/>
                    <a:pt x="1493" y="7811"/>
                    <a:pt x="1234" y="8070"/>
                  </a:cubicBezTo>
                  <a:cubicBezTo>
                    <a:pt x="847" y="8455"/>
                    <a:pt x="652" y="8919"/>
                    <a:pt x="630" y="9473"/>
                  </a:cubicBezTo>
                  <a:cubicBezTo>
                    <a:pt x="592" y="10411"/>
                    <a:pt x="1228" y="11716"/>
                    <a:pt x="2670" y="11980"/>
                  </a:cubicBezTo>
                  <a:cubicBezTo>
                    <a:pt x="2823" y="12008"/>
                    <a:pt x="2972" y="12022"/>
                    <a:pt x="3115" y="12022"/>
                  </a:cubicBezTo>
                  <a:cubicBezTo>
                    <a:pt x="3939" y="12022"/>
                    <a:pt x="4585" y="11563"/>
                    <a:pt x="4889" y="10721"/>
                  </a:cubicBezTo>
                  <a:cubicBezTo>
                    <a:pt x="4958" y="10530"/>
                    <a:pt x="4970" y="10321"/>
                    <a:pt x="5018" y="10121"/>
                  </a:cubicBezTo>
                  <a:cubicBezTo>
                    <a:pt x="5044" y="10023"/>
                    <a:pt x="5093" y="9930"/>
                    <a:pt x="5129" y="9837"/>
                  </a:cubicBezTo>
                  <a:cubicBezTo>
                    <a:pt x="5351" y="9869"/>
                    <a:pt x="5426" y="10012"/>
                    <a:pt x="5492" y="10157"/>
                  </a:cubicBezTo>
                  <a:cubicBezTo>
                    <a:pt x="5584" y="10358"/>
                    <a:pt x="5661" y="10566"/>
                    <a:pt x="5754" y="10768"/>
                  </a:cubicBezTo>
                  <a:cubicBezTo>
                    <a:pt x="6044" y="11390"/>
                    <a:pt x="6533" y="11798"/>
                    <a:pt x="7163" y="12041"/>
                  </a:cubicBezTo>
                  <a:cubicBezTo>
                    <a:pt x="7409" y="12136"/>
                    <a:pt x="7652" y="12182"/>
                    <a:pt x="7889" y="12182"/>
                  </a:cubicBezTo>
                  <a:cubicBezTo>
                    <a:pt x="8265" y="12182"/>
                    <a:pt x="8629" y="12066"/>
                    <a:pt x="8980" y="11843"/>
                  </a:cubicBezTo>
                  <a:cubicBezTo>
                    <a:pt x="10046" y="11163"/>
                    <a:pt x="10814" y="9317"/>
                    <a:pt x="9731" y="7863"/>
                  </a:cubicBezTo>
                  <a:cubicBezTo>
                    <a:pt x="9665" y="7774"/>
                    <a:pt x="9589" y="7691"/>
                    <a:pt x="9535" y="7595"/>
                  </a:cubicBezTo>
                  <a:cubicBezTo>
                    <a:pt x="9438" y="7428"/>
                    <a:pt x="9506" y="7263"/>
                    <a:pt x="9695" y="7241"/>
                  </a:cubicBezTo>
                  <a:cubicBezTo>
                    <a:pt x="9798" y="7228"/>
                    <a:pt x="9903" y="7225"/>
                    <a:pt x="10009" y="7225"/>
                  </a:cubicBezTo>
                  <a:cubicBezTo>
                    <a:pt x="10094" y="7225"/>
                    <a:pt x="10179" y="7227"/>
                    <a:pt x="10264" y="7229"/>
                  </a:cubicBezTo>
                  <a:cubicBezTo>
                    <a:pt x="10286" y="7229"/>
                    <a:pt x="10309" y="7229"/>
                    <a:pt x="10332" y="7229"/>
                  </a:cubicBezTo>
                  <a:cubicBezTo>
                    <a:pt x="10826" y="7229"/>
                    <a:pt x="11290" y="7121"/>
                    <a:pt x="11715" y="6857"/>
                  </a:cubicBezTo>
                  <a:cubicBezTo>
                    <a:pt x="12646" y="6285"/>
                    <a:pt x="12890" y="5232"/>
                    <a:pt x="12322" y="4302"/>
                  </a:cubicBezTo>
                  <a:cubicBezTo>
                    <a:pt x="11918" y="3643"/>
                    <a:pt x="11070" y="3075"/>
                    <a:pt x="10131" y="3075"/>
                  </a:cubicBezTo>
                  <a:cubicBezTo>
                    <a:pt x="9628" y="3075"/>
                    <a:pt x="9098" y="3238"/>
                    <a:pt x="8597" y="3638"/>
                  </a:cubicBezTo>
                  <a:cubicBezTo>
                    <a:pt x="8498" y="3718"/>
                    <a:pt x="8414" y="3817"/>
                    <a:pt x="8309" y="3886"/>
                  </a:cubicBezTo>
                  <a:cubicBezTo>
                    <a:pt x="8265" y="3916"/>
                    <a:pt x="8200" y="3934"/>
                    <a:pt x="8142" y="3934"/>
                  </a:cubicBezTo>
                  <a:cubicBezTo>
                    <a:pt x="8125" y="3934"/>
                    <a:pt x="8108" y="3933"/>
                    <a:pt x="8093" y="3929"/>
                  </a:cubicBezTo>
                  <a:cubicBezTo>
                    <a:pt x="7983" y="3903"/>
                    <a:pt x="7958" y="3793"/>
                    <a:pt x="7979" y="3698"/>
                  </a:cubicBezTo>
                  <a:cubicBezTo>
                    <a:pt x="8029" y="3482"/>
                    <a:pt x="8097" y="3271"/>
                    <a:pt x="8153" y="3055"/>
                  </a:cubicBezTo>
                  <a:cubicBezTo>
                    <a:pt x="8320" y="2420"/>
                    <a:pt x="8282" y="1793"/>
                    <a:pt x="8013" y="1196"/>
                  </a:cubicBezTo>
                  <a:cubicBezTo>
                    <a:pt x="7697" y="493"/>
                    <a:pt x="6982" y="0"/>
                    <a:pt x="6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1400139" y="4017111"/>
              <a:ext cx="50510" cy="20571"/>
            </a:xfrm>
            <a:custGeom>
              <a:avLst/>
              <a:gdLst/>
              <a:ahLst/>
              <a:cxnLst/>
              <a:rect l="l" t="t" r="r" b="b"/>
              <a:pathLst>
                <a:path w="2507" h="1021" extrusionOk="0">
                  <a:moveTo>
                    <a:pt x="236" y="0"/>
                  </a:moveTo>
                  <a:cubicBezTo>
                    <a:pt x="193" y="0"/>
                    <a:pt x="151" y="8"/>
                    <a:pt x="119" y="26"/>
                  </a:cubicBezTo>
                  <a:cubicBezTo>
                    <a:pt x="32" y="74"/>
                    <a:pt x="1" y="180"/>
                    <a:pt x="52" y="274"/>
                  </a:cubicBezTo>
                  <a:cubicBezTo>
                    <a:pt x="104" y="371"/>
                    <a:pt x="168" y="465"/>
                    <a:pt x="247" y="541"/>
                  </a:cubicBezTo>
                  <a:cubicBezTo>
                    <a:pt x="569" y="850"/>
                    <a:pt x="960" y="1003"/>
                    <a:pt x="1431" y="1020"/>
                  </a:cubicBezTo>
                  <a:cubicBezTo>
                    <a:pt x="1694" y="1005"/>
                    <a:pt x="1976" y="958"/>
                    <a:pt x="2224" y="810"/>
                  </a:cubicBezTo>
                  <a:cubicBezTo>
                    <a:pt x="2317" y="754"/>
                    <a:pt x="2410" y="682"/>
                    <a:pt x="2471" y="595"/>
                  </a:cubicBezTo>
                  <a:cubicBezTo>
                    <a:pt x="2507" y="544"/>
                    <a:pt x="2507" y="433"/>
                    <a:pt x="2474" y="380"/>
                  </a:cubicBezTo>
                  <a:cubicBezTo>
                    <a:pt x="2443" y="328"/>
                    <a:pt x="2353" y="284"/>
                    <a:pt x="2289" y="284"/>
                  </a:cubicBezTo>
                  <a:cubicBezTo>
                    <a:pt x="2286" y="284"/>
                    <a:pt x="2284" y="285"/>
                    <a:pt x="2281" y="285"/>
                  </a:cubicBezTo>
                  <a:cubicBezTo>
                    <a:pt x="2190" y="290"/>
                    <a:pt x="2100" y="340"/>
                    <a:pt x="2017" y="382"/>
                  </a:cubicBezTo>
                  <a:cubicBezTo>
                    <a:pt x="1807" y="485"/>
                    <a:pt x="1606" y="535"/>
                    <a:pt x="1412" y="535"/>
                  </a:cubicBezTo>
                  <a:cubicBezTo>
                    <a:pt x="1097" y="535"/>
                    <a:pt x="802" y="404"/>
                    <a:pt x="522" y="163"/>
                  </a:cubicBezTo>
                  <a:cubicBezTo>
                    <a:pt x="462" y="111"/>
                    <a:pt x="408" y="42"/>
                    <a:pt x="338" y="16"/>
                  </a:cubicBezTo>
                  <a:cubicBezTo>
                    <a:pt x="308" y="6"/>
                    <a:pt x="272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1387708" y="3984855"/>
              <a:ext cx="9268" cy="9469"/>
            </a:xfrm>
            <a:custGeom>
              <a:avLst/>
              <a:gdLst/>
              <a:ahLst/>
              <a:cxnLst/>
              <a:rect l="l" t="t" r="r" b="b"/>
              <a:pathLst>
                <a:path w="460" h="470" extrusionOk="0">
                  <a:moveTo>
                    <a:pt x="234" y="0"/>
                  </a:moveTo>
                  <a:cubicBezTo>
                    <a:pt x="229" y="0"/>
                    <a:pt x="225" y="0"/>
                    <a:pt x="221" y="1"/>
                  </a:cubicBezTo>
                  <a:cubicBezTo>
                    <a:pt x="107" y="11"/>
                    <a:pt x="1" y="136"/>
                    <a:pt x="1" y="260"/>
                  </a:cubicBezTo>
                  <a:cubicBezTo>
                    <a:pt x="1" y="374"/>
                    <a:pt x="102" y="469"/>
                    <a:pt x="215" y="469"/>
                  </a:cubicBezTo>
                  <a:cubicBezTo>
                    <a:pt x="227" y="469"/>
                    <a:pt x="239" y="468"/>
                    <a:pt x="250" y="466"/>
                  </a:cubicBezTo>
                  <a:cubicBezTo>
                    <a:pt x="374" y="442"/>
                    <a:pt x="460" y="323"/>
                    <a:pt x="442" y="195"/>
                  </a:cubicBezTo>
                  <a:cubicBezTo>
                    <a:pt x="428" y="93"/>
                    <a:pt x="32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457559" y="3998394"/>
              <a:ext cx="8804" cy="9147"/>
            </a:xfrm>
            <a:custGeom>
              <a:avLst/>
              <a:gdLst/>
              <a:ahLst/>
              <a:cxnLst/>
              <a:rect l="l" t="t" r="r" b="b"/>
              <a:pathLst>
                <a:path w="437" h="454" extrusionOk="0">
                  <a:moveTo>
                    <a:pt x="220" y="0"/>
                  </a:moveTo>
                  <a:cubicBezTo>
                    <a:pt x="100" y="0"/>
                    <a:pt x="1" y="116"/>
                    <a:pt x="6" y="247"/>
                  </a:cubicBezTo>
                  <a:cubicBezTo>
                    <a:pt x="11" y="360"/>
                    <a:pt x="100" y="451"/>
                    <a:pt x="211" y="453"/>
                  </a:cubicBezTo>
                  <a:cubicBezTo>
                    <a:pt x="212" y="453"/>
                    <a:pt x="213" y="453"/>
                    <a:pt x="214" y="453"/>
                  </a:cubicBezTo>
                  <a:cubicBezTo>
                    <a:pt x="340" y="453"/>
                    <a:pt x="437" y="344"/>
                    <a:pt x="429" y="211"/>
                  </a:cubicBezTo>
                  <a:cubicBezTo>
                    <a:pt x="421" y="98"/>
                    <a:pt x="329" y="2"/>
                    <a:pt x="224" y="0"/>
                  </a:cubicBezTo>
                  <a:cubicBezTo>
                    <a:pt x="223" y="0"/>
                    <a:pt x="221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45" name="Google Shape;945;p26"/>
          <p:cNvGrpSpPr/>
          <p:nvPr/>
        </p:nvGrpSpPr>
        <p:grpSpPr>
          <a:xfrm>
            <a:off x="413629" y="3149996"/>
            <a:ext cx="205648" cy="336181"/>
            <a:chOff x="3005935" y="3237443"/>
            <a:chExt cx="46621" cy="57158"/>
          </a:xfrm>
        </p:grpSpPr>
        <p:sp>
          <p:nvSpPr>
            <p:cNvPr id="946" name="Google Shape;946;p26"/>
            <p:cNvSpPr/>
            <p:nvPr/>
          </p:nvSpPr>
          <p:spPr>
            <a:xfrm>
              <a:off x="3005935" y="3237443"/>
              <a:ext cx="46621" cy="57158"/>
            </a:xfrm>
            <a:custGeom>
              <a:avLst/>
              <a:gdLst/>
              <a:ahLst/>
              <a:cxnLst/>
              <a:rect l="l" t="t" r="r" b="b"/>
              <a:pathLst>
                <a:path w="2314" h="2837" extrusionOk="0">
                  <a:moveTo>
                    <a:pt x="1122" y="1049"/>
                  </a:moveTo>
                  <a:cubicBezTo>
                    <a:pt x="1148" y="1049"/>
                    <a:pt x="1174" y="1058"/>
                    <a:pt x="1195" y="1077"/>
                  </a:cubicBezTo>
                  <a:cubicBezTo>
                    <a:pt x="1278" y="1153"/>
                    <a:pt x="1364" y="1232"/>
                    <a:pt x="1457" y="1302"/>
                  </a:cubicBezTo>
                  <a:cubicBezTo>
                    <a:pt x="1540" y="1365"/>
                    <a:pt x="1629" y="1421"/>
                    <a:pt x="1717" y="1476"/>
                  </a:cubicBezTo>
                  <a:cubicBezTo>
                    <a:pt x="1779" y="1515"/>
                    <a:pt x="1786" y="1603"/>
                    <a:pt x="1730" y="1652"/>
                  </a:cubicBezTo>
                  <a:cubicBezTo>
                    <a:pt x="1623" y="1745"/>
                    <a:pt x="1515" y="1838"/>
                    <a:pt x="1400" y="1937"/>
                  </a:cubicBezTo>
                  <a:cubicBezTo>
                    <a:pt x="1379" y="1955"/>
                    <a:pt x="1354" y="1964"/>
                    <a:pt x="1329" y="1964"/>
                  </a:cubicBezTo>
                  <a:cubicBezTo>
                    <a:pt x="1295" y="1964"/>
                    <a:pt x="1260" y="1947"/>
                    <a:pt x="1237" y="1916"/>
                  </a:cubicBezTo>
                  <a:cubicBezTo>
                    <a:pt x="1122" y="1755"/>
                    <a:pt x="967" y="1635"/>
                    <a:pt x="796" y="1532"/>
                  </a:cubicBezTo>
                  <a:cubicBezTo>
                    <a:pt x="737" y="1496"/>
                    <a:pt x="726" y="1413"/>
                    <a:pt x="775" y="1364"/>
                  </a:cubicBezTo>
                  <a:cubicBezTo>
                    <a:pt x="868" y="1266"/>
                    <a:pt x="957" y="1171"/>
                    <a:pt x="1043" y="1082"/>
                  </a:cubicBezTo>
                  <a:cubicBezTo>
                    <a:pt x="1065" y="1060"/>
                    <a:pt x="1093" y="1049"/>
                    <a:pt x="1122" y="1049"/>
                  </a:cubicBezTo>
                  <a:close/>
                  <a:moveTo>
                    <a:pt x="1051" y="0"/>
                  </a:moveTo>
                  <a:cubicBezTo>
                    <a:pt x="1043" y="0"/>
                    <a:pt x="1035" y="1"/>
                    <a:pt x="1028" y="3"/>
                  </a:cubicBezTo>
                  <a:cubicBezTo>
                    <a:pt x="961" y="17"/>
                    <a:pt x="927" y="66"/>
                    <a:pt x="924" y="130"/>
                  </a:cubicBezTo>
                  <a:cubicBezTo>
                    <a:pt x="919" y="208"/>
                    <a:pt x="922" y="287"/>
                    <a:pt x="922" y="379"/>
                  </a:cubicBezTo>
                  <a:cubicBezTo>
                    <a:pt x="989" y="731"/>
                    <a:pt x="833" y="1000"/>
                    <a:pt x="541" y="1201"/>
                  </a:cubicBezTo>
                  <a:cubicBezTo>
                    <a:pt x="429" y="1278"/>
                    <a:pt x="306" y="1341"/>
                    <a:pt x="183" y="1400"/>
                  </a:cubicBezTo>
                  <a:cubicBezTo>
                    <a:pt x="56" y="1458"/>
                    <a:pt x="1" y="1504"/>
                    <a:pt x="22" y="1575"/>
                  </a:cubicBezTo>
                  <a:cubicBezTo>
                    <a:pt x="55" y="1689"/>
                    <a:pt x="153" y="1668"/>
                    <a:pt x="240" y="1674"/>
                  </a:cubicBezTo>
                  <a:cubicBezTo>
                    <a:pt x="328" y="1681"/>
                    <a:pt x="419" y="1685"/>
                    <a:pt x="501" y="1709"/>
                  </a:cubicBezTo>
                  <a:cubicBezTo>
                    <a:pt x="770" y="1789"/>
                    <a:pt x="976" y="1956"/>
                    <a:pt x="1086" y="2214"/>
                  </a:cubicBezTo>
                  <a:cubicBezTo>
                    <a:pt x="1164" y="2392"/>
                    <a:pt x="1210" y="2586"/>
                    <a:pt x="1280" y="2769"/>
                  </a:cubicBezTo>
                  <a:cubicBezTo>
                    <a:pt x="1293" y="2803"/>
                    <a:pt x="1353" y="2833"/>
                    <a:pt x="1392" y="2836"/>
                  </a:cubicBezTo>
                  <a:cubicBezTo>
                    <a:pt x="1393" y="2836"/>
                    <a:pt x="1393" y="2836"/>
                    <a:pt x="1394" y="2836"/>
                  </a:cubicBezTo>
                  <a:cubicBezTo>
                    <a:pt x="1420" y="2836"/>
                    <a:pt x="1466" y="2794"/>
                    <a:pt x="1472" y="2766"/>
                  </a:cubicBezTo>
                  <a:cubicBezTo>
                    <a:pt x="1494" y="2660"/>
                    <a:pt x="1509" y="2552"/>
                    <a:pt x="1514" y="2444"/>
                  </a:cubicBezTo>
                  <a:cubicBezTo>
                    <a:pt x="1524" y="2155"/>
                    <a:pt x="1683" y="1968"/>
                    <a:pt x="1920" y="1835"/>
                  </a:cubicBezTo>
                  <a:cubicBezTo>
                    <a:pt x="1995" y="1793"/>
                    <a:pt x="2081" y="1763"/>
                    <a:pt x="2164" y="1731"/>
                  </a:cubicBezTo>
                  <a:cubicBezTo>
                    <a:pt x="2231" y="1705"/>
                    <a:pt x="2291" y="1674"/>
                    <a:pt x="2302" y="1595"/>
                  </a:cubicBezTo>
                  <a:cubicBezTo>
                    <a:pt x="2313" y="1502"/>
                    <a:pt x="2253" y="1448"/>
                    <a:pt x="2183" y="1409"/>
                  </a:cubicBezTo>
                  <a:cubicBezTo>
                    <a:pt x="2106" y="1365"/>
                    <a:pt x="2028" y="1321"/>
                    <a:pt x="1947" y="1286"/>
                  </a:cubicBezTo>
                  <a:cubicBezTo>
                    <a:pt x="1498" y="1090"/>
                    <a:pt x="1268" y="735"/>
                    <a:pt x="1196" y="264"/>
                  </a:cubicBezTo>
                  <a:cubicBezTo>
                    <a:pt x="1189" y="214"/>
                    <a:pt x="1184" y="166"/>
                    <a:pt x="1173" y="117"/>
                  </a:cubicBezTo>
                  <a:cubicBezTo>
                    <a:pt x="1155" y="45"/>
                    <a:pt x="1106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3020562" y="3258558"/>
              <a:ext cx="21356" cy="18455"/>
            </a:xfrm>
            <a:custGeom>
              <a:avLst/>
              <a:gdLst/>
              <a:ahLst/>
              <a:cxnLst/>
              <a:rect l="l" t="t" r="r" b="b"/>
              <a:pathLst>
                <a:path w="1060" h="916" extrusionOk="0">
                  <a:moveTo>
                    <a:pt x="396" y="1"/>
                  </a:moveTo>
                  <a:cubicBezTo>
                    <a:pt x="367" y="1"/>
                    <a:pt x="339" y="12"/>
                    <a:pt x="317" y="34"/>
                  </a:cubicBezTo>
                  <a:cubicBezTo>
                    <a:pt x="231" y="123"/>
                    <a:pt x="142" y="218"/>
                    <a:pt x="49" y="316"/>
                  </a:cubicBezTo>
                  <a:cubicBezTo>
                    <a:pt x="0" y="365"/>
                    <a:pt x="11" y="448"/>
                    <a:pt x="70" y="484"/>
                  </a:cubicBezTo>
                  <a:cubicBezTo>
                    <a:pt x="241" y="587"/>
                    <a:pt x="396" y="707"/>
                    <a:pt x="511" y="868"/>
                  </a:cubicBezTo>
                  <a:cubicBezTo>
                    <a:pt x="534" y="899"/>
                    <a:pt x="569" y="916"/>
                    <a:pt x="603" y="916"/>
                  </a:cubicBezTo>
                  <a:cubicBezTo>
                    <a:pt x="628" y="916"/>
                    <a:pt x="653" y="907"/>
                    <a:pt x="674" y="889"/>
                  </a:cubicBezTo>
                  <a:cubicBezTo>
                    <a:pt x="789" y="790"/>
                    <a:pt x="897" y="697"/>
                    <a:pt x="1004" y="604"/>
                  </a:cubicBezTo>
                  <a:cubicBezTo>
                    <a:pt x="1060" y="555"/>
                    <a:pt x="1053" y="467"/>
                    <a:pt x="991" y="428"/>
                  </a:cubicBezTo>
                  <a:cubicBezTo>
                    <a:pt x="903" y="373"/>
                    <a:pt x="814" y="317"/>
                    <a:pt x="731" y="254"/>
                  </a:cubicBezTo>
                  <a:cubicBezTo>
                    <a:pt x="638" y="184"/>
                    <a:pt x="552" y="105"/>
                    <a:pt x="469" y="29"/>
                  </a:cubicBezTo>
                  <a:cubicBezTo>
                    <a:pt x="448" y="10"/>
                    <a:pt x="422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48" name="Google Shape;948;p26"/>
          <p:cNvGrpSpPr/>
          <p:nvPr/>
        </p:nvGrpSpPr>
        <p:grpSpPr>
          <a:xfrm>
            <a:off x="1523230" y="137090"/>
            <a:ext cx="205648" cy="336181"/>
            <a:chOff x="3005935" y="3237443"/>
            <a:chExt cx="46621" cy="57158"/>
          </a:xfrm>
        </p:grpSpPr>
        <p:sp>
          <p:nvSpPr>
            <p:cNvPr id="949" name="Google Shape;949;p26"/>
            <p:cNvSpPr/>
            <p:nvPr/>
          </p:nvSpPr>
          <p:spPr>
            <a:xfrm>
              <a:off x="3005935" y="3237443"/>
              <a:ext cx="46621" cy="57158"/>
            </a:xfrm>
            <a:custGeom>
              <a:avLst/>
              <a:gdLst/>
              <a:ahLst/>
              <a:cxnLst/>
              <a:rect l="l" t="t" r="r" b="b"/>
              <a:pathLst>
                <a:path w="2314" h="2837" extrusionOk="0">
                  <a:moveTo>
                    <a:pt x="1122" y="1049"/>
                  </a:moveTo>
                  <a:cubicBezTo>
                    <a:pt x="1148" y="1049"/>
                    <a:pt x="1174" y="1058"/>
                    <a:pt x="1195" y="1077"/>
                  </a:cubicBezTo>
                  <a:cubicBezTo>
                    <a:pt x="1278" y="1153"/>
                    <a:pt x="1364" y="1232"/>
                    <a:pt x="1457" y="1302"/>
                  </a:cubicBezTo>
                  <a:cubicBezTo>
                    <a:pt x="1540" y="1365"/>
                    <a:pt x="1629" y="1421"/>
                    <a:pt x="1717" y="1476"/>
                  </a:cubicBezTo>
                  <a:cubicBezTo>
                    <a:pt x="1779" y="1515"/>
                    <a:pt x="1786" y="1603"/>
                    <a:pt x="1730" y="1652"/>
                  </a:cubicBezTo>
                  <a:cubicBezTo>
                    <a:pt x="1623" y="1745"/>
                    <a:pt x="1515" y="1838"/>
                    <a:pt x="1400" y="1937"/>
                  </a:cubicBezTo>
                  <a:cubicBezTo>
                    <a:pt x="1379" y="1955"/>
                    <a:pt x="1354" y="1964"/>
                    <a:pt x="1329" y="1964"/>
                  </a:cubicBezTo>
                  <a:cubicBezTo>
                    <a:pt x="1295" y="1964"/>
                    <a:pt x="1260" y="1947"/>
                    <a:pt x="1237" y="1916"/>
                  </a:cubicBezTo>
                  <a:cubicBezTo>
                    <a:pt x="1122" y="1755"/>
                    <a:pt x="967" y="1635"/>
                    <a:pt x="796" y="1532"/>
                  </a:cubicBezTo>
                  <a:cubicBezTo>
                    <a:pt x="737" y="1496"/>
                    <a:pt x="726" y="1413"/>
                    <a:pt x="775" y="1364"/>
                  </a:cubicBezTo>
                  <a:cubicBezTo>
                    <a:pt x="868" y="1266"/>
                    <a:pt x="957" y="1171"/>
                    <a:pt x="1043" y="1082"/>
                  </a:cubicBezTo>
                  <a:cubicBezTo>
                    <a:pt x="1065" y="1060"/>
                    <a:pt x="1093" y="1049"/>
                    <a:pt x="1122" y="1049"/>
                  </a:cubicBezTo>
                  <a:close/>
                  <a:moveTo>
                    <a:pt x="1051" y="0"/>
                  </a:moveTo>
                  <a:cubicBezTo>
                    <a:pt x="1043" y="0"/>
                    <a:pt x="1035" y="1"/>
                    <a:pt x="1028" y="3"/>
                  </a:cubicBezTo>
                  <a:cubicBezTo>
                    <a:pt x="961" y="17"/>
                    <a:pt x="927" y="66"/>
                    <a:pt x="924" y="130"/>
                  </a:cubicBezTo>
                  <a:cubicBezTo>
                    <a:pt x="919" y="208"/>
                    <a:pt x="922" y="287"/>
                    <a:pt x="922" y="379"/>
                  </a:cubicBezTo>
                  <a:cubicBezTo>
                    <a:pt x="989" y="731"/>
                    <a:pt x="833" y="1000"/>
                    <a:pt x="541" y="1201"/>
                  </a:cubicBezTo>
                  <a:cubicBezTo>
                    <a:pt x="429" y="1278"/>
                    <a:pt x="306" y="1341"/>
                    <a:pt x="183" y="1400"/>
                  </a:cubicBezTo>
                  <a:cubicBezTo>
                    <a:pt x="56" y="1458"/>
                    <a:pt x="1" y="1504"/>
                    <a:pt x="22" y="1575"/>
                  </a:cubicBezTo>
                  <a:cubicBezTo>
                    <a:pt x="55" y="1689"/>
                    <a:pt x="153" y="1668"/>
                    <a:pt x="240" y="1674"/>
                  </a:cubicBezTo>
                  <a:cubicBezTo>
                    <a:pt x="328" y="1681"/>
                    <a:pt x="419" y="1685"/>
                    <a:pt x="501" y="1709"/>
                  </a:cubicBezTo>
                  <a:cubicBezTo>
                    <a:pt x="770" y="1789"/>
                    <a:pt x="976" y="1956"/>
                    <a:pt x="1086" y="2214"/>
                  </a:cubicBezTo>
                  <a:cubicBezTo>
                    <a:pt x="1164" y="2392"/>
                    <a:pt x="1210" y="2586"/>
                    <a:pt x="1280" y="2769"/>
                  </a:cubicBezTo>
                  <a:cubicBezTo>
                    <a:pt x="1293" y="2803"/>
                    <a:pt x="1353" y="2833"/>
                    <a:pt x="1392" y="2836"/>
                  </a:cubicBezTo>
                  <a:cubicBezTo>
                    <a:pt x="1393" y="2836"/>
                    <a:pt x="1393" y="2836"/>
                    <a:pt x="1394" y="2836"/>
                  </a:cubicBezTo>
                  <a:cubicBezTo>
                    <a:pt x="1420" y="2836"/>
                    <a:pt x="1466" y="2794"/>
                    <a:pt x="1472" y="2766"/>
                  </a:cubicBezTo>
                  <a:cubicBezTo>
                    <a:pt x="1494" y="2660"/>
                    <a:pt x="1509" y="2552"/>
                    <a:pt x="1514" y="2444"/>
                  </a:cubicBezTo>
                  <a:cubicBezTo>
                    <a:pt x="1524" y="2155"/>
                    <a:pt x="1683" y="1968"/>
                    <a:pt x="1920" y="1835"/>
                  </a:cubicBezTo>
                  <a:cubicBezTo>
                    <a:pt x="1995" y="1793"/>
                    <a:pt x="2081" y="1763"/>
                    <a:pt x="2164" y="1731"/>
                  </a:cubicBezTo>
                  <a:cubicBezTo>
                    <a:pt x="2231" y="1705"/>
                    <a:pt x="2291" y="1674"/>
                    <a:pt x="2302" y="1595"/>
                  </a:cubicBezTo>
                  <a:cubicBezTo>
                    <a:pt x="2313" y="1502"/>
                    <a:pt x="2253" y="1448"/>
                    <a:pt x="2183" y="1409"/>
                  </a:cubicBezTo>
                  <a:cubicBezTo>
                    <a:pt x="2106" y="1365"/>
                    <a:pt x="2028" y="1321"/>
                    <a:pt x="1947" y="1286"/>
                  </a:cubicBezTo>
                  <a:cubicBezTo>
                    <a:pt x="1498" y="1090"/>
                    <a:pt x="1268" y="735"/>
                    <a:pt x="1196" y="264"/>
                  </a:cubicBezTo>
                  <a:cubicBezTo>
                    <a:pt x="1189" y="214"/>
                    <a:pt x="1184" y="166"/>
                    <a:pt x="1173" y="117"/>
                  </a:cubicBezTo>
                  <a:cubicBezTo>
                    <a:pt x="1155" y="45"/>
                    <a:pt x="1106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3020562" y="3258558"/>
              <a:ext cx="21356" cy="18455"/>
            </a:xfrm>
            <a:custGeom>
              <a:avLst/>
              <a:gdLst/>
              <a:ahLst/>
              <a:cxnLst/>
              <a:rect l="l" t="t" r="r" b="b"/>
              <a:pathLst>
                <a:path w="1060" h="916" extrusionOk="0">
                  <a:moveTo>
                    <a:pt x="396" y="1"/>
                  </a:moveTo>
                  <a:cubicBezTo>
                    <a:pt x="367" y="1"/>
                    <a:pt x="339" y="12"/>
                    <a:pt x="317" y="34"/>
                  </a:cubicBezTo>
                  <a:cubicBezTo>
                    <a:pt x="231" y="123"/>
                    <a:pt x="142" y="218"/>
                    <a:pt x="49" y="316"/>
                  </a:cubicBezTo>
                  <a:cubicBezTo>
                    <a:pt x="0" y="365"/>
                    <a:pt x="11" y="448"/>
                    <a:pt x="70" y="484"/>
                  </a:cubicBezTo>
                  <a:cubicBezTo>
                    <a:pt x="241" y="587"/>
                    <a:pt x="396" y="707"/>
                    <a:pt x="511" y="868"/>
                  </a:cubicBezTo>
                  <a:cubicBezTo>
                    <a:pt x="534" y="899"/>
                    <a:pt x="569" y="916"/>
                    <a:pt x="603" y="916"/>
                  </a:cubicBezTo>
                  <a:cubicBezTo>
                    <a:pt x="628" y="916"/>
                    <a:pt x="653" y="907"/>
                    <a:pt x="674" y="889"/>
                  </a:cubicBezTo>
                  <a:cubicBezTo>
                    <a:pt x="789" y="790"/>
                    <a:pt x="897" y="697"/>
                    <a:pt x="1004" y="604"/>
                  </a:cubicBezTo>
                  <a:cubicBezTo>
                    <a:pt x="1060" y="555"/>
                    <a:pt x="1053" y="467"/>
                    <a:pt x="991" y="428"/>
                  </a:cubicBezTo>
                  <a:cubicBezTo>
                    <a:pt x="903" y="373"/>
                    <a:pt x="814" y="317"/>
                    <a:pt x="731" y="254"/>
                  </a:cubicBezTo>
                  <a:cubicBezTo>
                    <a:pt x="638" y="184"/>
                    <a:pt x="552" y="105"/>
                    <a:pt x="469" y="29"/>
                  </a:cubicBezTo>
                  <a:cubicBezTo>
                    <a:pt x="448" y="10"/>
                    <a:pt x="422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51" name="Google Shape;951;p26"/>
          <p:cNvGrpSpPr/>
          <p:nvPr/>
        </p:nvGrpSpPr>
        <p:grpSpPr>
          <a:xfrm>
            <a:off x="12476825" y="144506"/>
            <a:ext cx="210268" cy="321367"/>
            <a:chOff x="3735335" y="3191467"/>
            <a:chExt cx="47669" cy="54640"/>
          </a:xfrm>
        </p:grpSpPr>
        <p:sp>
          <p:nvSpPr>
            <p:cNvPr id="952" name="Google Shape;952;p26"/>
            <p:cNvSpPr/>
            <p:nvPr/>
          </p:nvSpPr>
          <p:spPr>
            <a:xfrm>
              <a:off x="3735335" y="3191467"/>
              <a:ext cx="47669" cy="54640"/>
            </a:xfrm>
            <a:custGeom>
              <a:avLst/>
              <a:gdLst/>
              <a:ahLst/>
              <a:cxnLst/>
              <a:rect l="l" t="t" r="r" b="b"/>
              <a:pathLst>
                <a:path w="2366" h="2712" extrusionOk="0">
                  <a:moveTo>
                    <a:pt x="1221" y="918"/>
                  </a:moveTo>
                  <a:cubicBezTo>
                    <a:pt x="1256" y="918"/>
                    <a:pt x="1290" y="934"/>
                    <a:pt x="1314" y="963"/>
                  </a:cubicBezTo>
                  <a:cubicBezTo>
                    <a:pt x="1420" y="1107"/>
                    <a:pt x="1532" y="1256"/>
                    <a:pt x="1649" y="1409"/>
                  </a:cubicBezTo>
                  <a:cubicBezTo>
                    <a:pt x="1688" y="1464"/>
                    <a:pt x="1675" y="1540"/>
                    <a:pt x="1618" y="1576"/>
                  </a:cubicBezTo>
                  <a:cubicBezTo>
                    <a:pt x="1551" y="1618"/>
                    <a:pt x="1482" y="1662"/>
                    <a:pt x="1421" y="1713"/>
                  </a:cubicBezTo>
                  <a:cubicBezTo>
                    <a:pt x="1370" y="1757"/>
                    <a:pt x="1325" y="1806"/>
                    <a:pt x="1279" y="1860"/>
                  </a:cubicBezTo>
                  <a:cubicBezTo>
                    <a:pt x="1255" y="1886"/>
                    <a:pt x="1224" y="1899"/>
                    <a:pt x="1192" y="1899"/>
                  </a:cubicBezTo>
                  <a:cubicBezTo>
                    <a:pt x="1152" y="1899"/>
                    <a:pt x="1113" y="1879"/>
                    <a:pt x="1092" y="1840"/>
                  </a:cubicBezTo>
                  <a:cubicBezTo>
                    <a:pt x="1008" y="1692"/>
                    <a:pt x="912" y="1552"/>
                    <a:pt x="783" y="1437"/>
                  </a:cubicBezTo>
                  <a:cubicBezTo>
                    <a:pt x="732" y="1390"/>
                    <a:pt x="732" y="1309"/>
                    <a:pt x="783" y="1263"/>
                  </a:cubicBezTo>
                  <a:cubicBezTo>
                    <a:pt x="907" y="1154"/>
                    <a:pt x="1029" y="1048"/>
                    <a:pt x="1144" y="947"/>
                  </a:cubicBezTo>
                  <a:cubicBezTo>
                    <a:pt x="1167" y="927"/>
                    <a:pt x="1194" y="918"/>
                    <a:pt x="1221" y="918"/>
                  </a:cubicBezTo>
                  <a:close/>
                  <a:moveTo>
                    <a:pt x="1278" y="1"/>
                  </a:moveTo>
                  <a:cubicBezTo>
                    <a:pt x="1219" y="1"/>
                    <a:pt x="1178" y="54"/>
                    <a:pt x="1160" y="114"/>
                  </a:cubicBezTo>
                  <a:cubicBezTo>
                    <a:pt x="1115" y="266"/>
                    <a:pt x="1074" y="418"/>
                    <a:pt x="1036" y="571"/>
                  </a:cubicBezTo>
                  <a:cubicBezTo>
                    <a:pt x="997" y="722"/>
                    <a:pt x="911" y="840"/>
                    <a:pt x="787" y="927"/>
                  </a:cubicBezTo>
                  <a:cubicBezTo>
                    <a:pt x="627" y="1041"/>
                    <a:pt x="458" y="1143"/>
                    <a:pt x="251" y="1151"/>
                  </a:cubicBezTo>
                  <a:cubicBezTo>
                    <a:pt x="192" y="1154"/>
                    <a:pt x="133" y="1171"/>
                    <a:pt x="82" y="1195"/>
                  </a:cubicBezTo>
                  <a:cubicBezTo>
                    <a:pt x="4" y="1230"/>
                    <a:pt x="0" y="1345"/>
                    <a:pt x="76" y="1387"/>
                  </a:cubicBezTo>
                  <a:cubicBezTo>
                    <a:pt x="124" y="1416"/>
                    <a:pt x="183" y="1434"/>
                    <a:pt x="240" y="1448"/>
                  </a:cubicBezTo>
                  <a:cubicBezTo>
                    <a:pt x="583" y="1537"/>
                    <a:pt x="799" y="1759"/>
                    <a:pt x="920" y="2087"/>
                  </a:cubicBezTo>
                  <a:cubicBezTo>
                    <a:pt x="978" y="2244"/>
                    <a:pt x="1035" y="2399"/>
                    <a:pt x="1026" y="2573"/>
                  </a:cubicBezTo>
                  <a:cubicBezTo>
                    <a:pt x="1022" y="2647"/>
                    <a:pt x="1059" y="2708"/>
                    <a:pt x="1146" y="2711"/>
                  </a:cubicBezTo>
                  <a:cubicBezTo>
                    <a:pt x="1147" y="2711"/>
                    <a:pt x="1148" y="2711"/>
                    <a:pt x="1150" y="2711"/>
                  </a:cubicBezTo>
                  <a:cubicBezTo>
                    <a:pt x="1230" y="2711"/>
                    <a:pt x="1267" y="2654"/>
                    <a:pt x="1283" y="2583"/>
                  </a:cubicBezTo>
                  <a:cubicBezTo>
                    <a:pt x="1310" y="2469"/>
                    <a:pt x="1324" y="2348"/>
                    <a:pt x="1362" y="2238"/>
                  </a:cubicBezTo>
                  <a:cubicBezTo>
                    <a:pt x="1485" y="1897"/>
                    <a:pt x="1736" y="1717"/>
                    <a:pt x="2097" y="1695"/>
                  </a:cubicBezTo>
                  <a:cubicBezTo>
                    <a:pt x="2107" y="1694"/>
                    <a:pt x="2117" y="1694"/>
                    <a:pt x="2128" y="1694"/>
                  </a:cubicBezTo>
                  <a:cubicBezTo>
                    <a:pt x="2149" y="1694"/>
                    <a:pt x="2171" y="1695"/>
                    <a:pt x="2192" y="1695"/>
                  </a:cubicBezTo>
                  <a:cubicBezTo>
                    <a:pt x="2220" y="1695"/>
                    <a:pt x="2247" y="1693"/>
                    <a:pt x="2272" y="1685"/>
                  </a:cubicBezTo>
                  <a:cubicBezTo>
                    <a:pt x="2280" y="1682"/>
                    <a:pt x="2290" y="1677"/>
                    <a:pt x="2298" y="1671"/>
                  </a:cubicBezTo>
                  <a:cubicBezTo>
                    <a:pt x="2355" y="1629"/>
                    <a:pt x="2365" y="1543"/>
                    <a:pt x="2313" y="1495"/>
                  </a:cubicBezTo>
                  <a:cubicBezTo>
                    <a:pt x="2310" y="1491"/>
                    <a:pt x="2306" y="1489"/>
                    <a:pt x="2303" y="1486"/>
                  </a:cubicBezTo>
                  <a:cubicBezTo>
                    <a:pt x="2264" y="1459"/>
                    <a:pt x="2212" y="1449"/>
                    <a:pt x="2170" y="1426"/>
                  </a:cubicBezTo>
                  <a:cubicBezTo>
                    <a:pt x="1734" y="1189"/>
                    <a:pt x="1450" y="851"/>
                    <a:pt x="1450" y="326"/>
                  </a:cubicBezTo>
                  <a:cubicBezTo>
                    <a:pt x="1450" y="259"/>
                    <a:pt x="1448" y="185"/>
                    <a:pt x="1423" y="123"/>
                  </a:cubicBezTo>
                  <a:cubicBezTo>
                    <a:pt x="1404" y="76"/>
                    <a:pt x="1357" y="20"/>
                    <a:pt x="1311" y="6"/>
                  </a:cubicBezTo>
                  <a:cubicBezTo>
                    <a:pt x="1299" y="2"/>
                    <a:pt x="1289" y="1"/>
                    <a:pt x="1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3750062" y="3209942"/>
              <a:ext cx="19301" cy="19805"/>
            </a:xfrm>
            <a:custGeom>
              <a:avLst/>
              <a:gdLst/>
              <a:ahLst/>
              <a:cxnLst/>
              <a:rect l="l" t="t" r="r" b="b"/>
              <a:pathLst>
                <a:path w="958" h="983" extrusionOk="0">
                  <a:moveTo>
                    <a:pt x="490" y="1"/>
                  </a:moveTo>
                  <a:cubicBezTo>
                    <a:pt x="463" y="1"/>
                    <a:pt x="436" y="10"/>
                    <a:pt x="413" y="30"/>
                  </a:cubicBezTo>
                  <a:cubicBezTo>
                    <a:pt x="298" y="131"/>
                    <a:pt x="176" y="237"/>
                    <a:pt x="52" y="346"/>
                  </a:cubicBezTo>
                  <a:cubicBezTo>
                    <a:pt x="1" y="392"/>
                    <a:pt x="1" y="473"/>
                    <a:pt x="52" y="520"/>
                  </a:cubicBezTo>
                  <a:cubicBezTo>
                    <a:pt x="181" y="635"/>
                    <a:pt x="277" y="775"/>
                    <a:pt x="361" y="923"/>
                  </a:cubicBezTo>
                  <a:cubicBezTo>
                    <a:pt x="382" y="962"/>
                    <a:pt x="421" y="982"/>
                    <a:pt x="461" y="982"/>
                  </a:cubicBezTo>
                  <a:cubicBezTo>
                    <a:pt x="493" y="982"/>
                    <a:pt x="524" y="969"/>
                    <a:pt x="548" y="943"/>
                  </a:cubicBezTo>
                  <a:cubicBezTo>
                    <a:pt x="594" y="889"/>
                    <a:pt x="639" y="840"/>
                    <a:pt x="690" y="796"/>
                  </a:cubicBezTo>
                  <a:cubicBezTo>
                    <a:pt x="751" y="745"/>
                    <a:pt x="820" y="701"/>
                    <a:pt x="887" y="659"/>
                  </a:cubicBezTo>
                  <a:cubicBezTo>
                    <a:pt x="944" y="623"/>
                    <a:pt x="957" y="547"/>
                    <a:pt x="918" y="492"/>
                  </a:cubicBezTo>
                  <a:cubicBezTo>
                    <a:pt x="801" y="339"/>
                    <a:pt x="689" y="190"/>
                    <a:pt x="583" y="46"/>
                  </a:cubicBezTo>
                  <a:cubicBezTo>
                    <a:pt x="559" y="17"/>
                    <a:pt x="525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54" name="Google Shape;954;p26"/>
          <p:cNvGrpSpPr/>
          <p:nvPr/>
        </p:nvGrpSpPr>
        <p:grpSpPr>
          <a:xfrm rot="1799941">
            <a:off x="6687477" y="-229572"/>
            <a:ext cx="7806380" cy="3422718"/>
            <a:chOff x="3876065" y="2278120"/>
            <a:chExt cx="1412138" cy="464360"/>
          </a:xfrm>
        </p:grpSpPr>
        <p:sp>
          <p:nvSpPr>
            <p:cNvPr id="955" name="Google Shape;955;p26"/>
            <p:cNvSpPr/>
            <p:nvPr/>
          </p:nvSpPr>
          <p:spPr>
            <a:xfrm>
              <a:off x="3876065" y="2278120"/>
              <a:ext cx="1412138" cy="464360"/>
            </a:xfrm>
            <a:custGeom>
              <a:avLst/>
              <a:gdLst/>
              <a:ahLst/>
              <a:cxnLst/>
              <a:rect l="l" t="t" r="r" b="b"/>
              <a:pathLst>
                <a:path w="70090" h="23048" extrusionOk="0">
                  <a:moveTo>
                    <a:pt x="50030" y="229"/>
                  </a:moveTo>
                  <a:cubicBezTo>
                    <a:pt x="50304" y="229"/>
                    <a:pt x="50578" y="232"/>
                    <a:pt x="50851" y="239"/>
                  </a:cubicBezTo>
                  <a:cubicBezTo>
                    <a:pt x="51194" y="247"/>
                    <a:pt x="51535" y="275"/>
                    <a:pt x="51876" y="300"/>
                  </a:cubicBezTo>
                  <a:cubicBezTo>
                    <a:pt x="52148" y="321"/>
                    <a:pt x="52419" y="346"/>
                    <a:pt x="52688" y="379"/>
                  </a:cubicBezTo>
                  <a:cubicBezTo>
                    <a:pt x="53258" y="449"/>
                    <a:pt x="53830" y="519"/>
                    <a:pt x="54399" y="602"/>
                  </a:cubicBezTo>
                  <a:cubicBezTo>
                    <a:pt x="55006" y="689"/>
                    <a:pt x="55612" y="786"/>
                    <a:pt x="56217" y="891"/>
                  </a:cubicBezTo>
                  <a:cubicBezTo>
                    <a:pt x="56836" y="998"/>
                    <a:pt x="57455" y="1115"/>
                    <a:pt x="58073" y="1234"/>
                  </a:cubicBezTo>
                  <a:cubicBezTo>
                    <a:pt x="59378" y="1488"/>
                    <a:pt x="60662" y="1831"/>
                    <a:pt x="61931" y="2226"/>
                  </a:cubicBezTo>
                  <a:cubicBezTo>
                    <a:pt x="63731" y="2785"/>
                    <a:pt x="65479" y="3477"/>
                    <a:pt x="67165" y="4324"/>
                  </a:cubicBezTo>
                  <a:cubicBezTo>
                    <a:pt x="67992" y="4741"/>
                    <a:pt x="68810" y="5173"/>
                    <a:pt x="69600" y="5655"/>
                  </a:cubicBezTo>
                  <a:cubicBezTo>
                    <a:pt x="69680" y="5704"/>
                    <a:pt x="69757" y="5755"/>
                    <a:pt x="69835" y="5806"/>
                  </a:cubicBezTo>
                  <a:cubicBezTo>
                    <a:pt x="69835" y="6184"/>
                    <a:pt x="69834" y="6533"/>
                    <a:pt x="69834" y="6880"/>
                  </a:cubicBezTo>
                  <a:cubicBezTo>
                    <a:pt x="69834" y="7097"/>
                    <a:pt x="69835" y="7315"/>
                    <a:pt x="69838" y="7532"/>
                  </a:cubicBezTo>
                  <a:cubicBezTo>
                    <a:pt x="69839" y="7618"/>
                    <a:pt x="69844" y="7704"/>
                    <a:pt x="69773" y="7790"/>
                  </a:cubicBezTo>
                  <a:cubicBezTo>
                    <a:pt x="69722" y="7765"/>
                    <a:pt x="69668" y="7745"/>
                    <a:pt x="69617" y="7714"/>
                  </a:cubicBezTo>
                  <a:cubicBezTo>
                    <a:pt x="68590" y="7095"/>
                    <a:pt x="67545" y="6508"/>
                    <a:pt x="66465" y="5992"/>
                  </a:cubicBezTo>
                  <a:cubicBezTo>
                    <a:pt x="64762" y="5178"/>
                    <a:pt x="63049" y="4376"/>
                    <a:pt x="61257" y="3766"/>
                  </a:cubicBezTo>
                  <a:cubicBezTo>
                    <a:pt x="60514" y="3513"/>
                    <a:pt x="59758" y="3303"/>
                    <a:pt x="59005" y="3078"/>
                  </a:cubicBezTo>
                  <a:cubicBezTo>
                    <a:pt x="58058" y="2796"/>
                    <a:pt x="57101" y="2559"/>
                    <a:pt x="56127" y="2391"/>
                  </a:cubicBezTo>
                  <a:cubicBezTo>
                    <a:pt x="55429" y="2271"/>
                    <a:pt x="54731" y="2152"/>
                    <a:pt x="54031" y="2060"/>
                  </a:cubicBezTo>
                  <a:cubicBezTo>
                    <a:pt x="53470" y="1984"/>
                    <a:pt x="52903" y="1952"/>
                    <a:pt x="52337" y="1897"/>
                  </a:cubicBezTo>
                  <a:cubicBezTo>
                    <a:pt x="51361" y="1801"/>
                    <a:pt x="50381" y="1780"/>
                    <a:pt x="49402" y="1778"/>
                  </a:cubicBezTo>
                  <a:cubicBezTo>
                    <a:pt x="49394" y="1778"/>
                    <a:pt x="49387" y="1778"/>
                    <a:pt x="49379" y="1778"/>
                  </a:cubicBezTo>
                  <a:cubicBezTo>
                    <a:pt x="48765" y="1778"/>
                    <a:pt x="48151" y="1819"/>
                    <a:pt x="47537" y="1852"/>
                  </a:cubicBezTo>
                  <a:cubicBezTo>
                    <a:pt x="47072" y="1878"/>
                    <a:pt x="46606" y="1910"/>
                    <a:pt x="46144" y="1958"/>
                  </a:cubicBezTo>
                  <a:cubicBezTo>
                    <a:pt x="45626" y="2014"/>
                    <a:pt x="45108" y="2075"/>
                    <a:pt x="44596" y="2163"/>
                  </a:cubicBezTo>
                  <a:cubicBezTo>
                    <a:pt x="43654" y="2324"/>
                    <a:pt x="42718" y="2519"/>
                    <a:pt x="41776" y="2680"/>
                  </a:cubicBezTo>
                  <a:cubicBezTo>
                    <a:pt x="41232" y="2773"/>
                    <a:pt x="40687" y="2863"/>
                    <a:pt x="40154" y="3003"/>
                  </a:cubicBezTo>
                  <a:cubicBezTo>
                    <a:pt x="39500" y="3174"/>
                    <a:pt x="38856" y="3381"/>
                    <a:pt x="38205" y="3563"/>
                  </a:cubicBezTo>
                  <a:cubicBezTo>
                    <a:pt x="37117" y="3867"/>
                    <a:pt x="36077" y="4304"/>
                    <a:pt x="35034" y="4729"/>
                  </a:cubicBezTo>
                  <a:cubicBezTo>
                    <a:pt x="33636" y="5300"/>
                    <a:pt x="32295" y="5995"/>
                    <a:pt x="30964" y="6704"/>
                  </a:cubicBezTo>
                  <a:cubicBezTo>
                    <a:pt x="30010" y="7212"/>
                    <a:pt x="29087" y="7775"/>
                    <a:pt x="28162" y="8334"/>
                  </a:cubicBezTo>
                  <a:cubicBezTo>
                    <a:pt x="27057" y="9003"/>
                    <a:pt x="25954" y="9674"/>
                    <a:pt x="24850" y="10344"/>
                  </a:cubicBezTo>
                  <a:cubicBezTo>
                    <a:pt x="23978" y="10871"/>
                    <a:pt x="23127" y="11432"/>
                    <a:pt x="22285" y="12006"/>
                  </a:cubicBezTo>
                  <a:cubicBezTo>
                    <a:pt x="22143" y="12103"/>
                    <a:pt x="21998" y="12194"/>
                    <a:pt x="21854" y="12285"/>
                  </a:cubicBezTo>
                  <a:cubicBezTo>
                    <a:pt x="20862" y="12916"/>
                    <a:pt x="19873" y="13548"/>
                    <a:pt x="18879" y="14172"/>
                  </a:cubicBezTo>
                  <a:cubicBezTo>
                    <a:pt x="18550" y="14379"/>
                    <a:pt x="18207" y="14563"/>
                    <a:pt x="17870" y="14757"/>
                  </a:cubicBezTo>
                  <a:cubicBezTo>
                    <a:pt x="17674" y="14871"/>
                    <a:pt x="17479" y="14983"/>
                    <a:pt x="17287" y="15102"/>
                  </a:cubicBezTo>
                  <a:cubicBezTo>
                    <a:pt x="16950" y="15311"/>
                    <a:pt x="16592" y="15482"/>
                    <a:pt x="16231" y="15648"/>
                  </a:cubicBezTo>
                  <a:cubicBezTo>
                    <a:pt x="15001" y="16214"/>
                    <a:pt x="13736" y="16690"/>
                    <a:pt x="12447" y="17103"/>
                  </a:cubicBezTo>
                  <a:cubicBezTo>
                    <a:pt x="11637" y="17362"/>
                    <a:pt x="10808" y="17535"/>
                    <a:pt x="9966" y="17633"/>
                  </a:cubicBezTo>
                  <a:cubicBezTo>
                    <a:pt x="9583" y="17677"/>
                    <a:pt x="9200" y="17696"/>
                    <a:pt x="8816" y="17696"/>
                  </a:cubicBezTo>
                  <a:cubicBezTo>
                    <a:pt x="8477" y="17696"/>
                    <a:pt x="8139" y="17681"/>
                    <a:pt x="7799" y="17659"/>
                  </a:cubicBezTo>
                  <a:cubicBezTo>
                    <a:pt x="6362" y="17559"/>
                    <a:pt x="4997" y="17191"/>
                    <a:pt x="3685" y="16614"/>
                  </a:cubicBezTo>
                  <a:cubicBezTo>
                    <a:pt x="2986" y="16307"/>
                    <a:pt x="2312" y="15949"/>
                    <a:pt x="1686" y="15511"/>
                  </a:cubicBezTo>
                  <a:cubicBezTo>
                    <a:pt x="1219" y="15185"/>
                    <a:pt x="804" y="14798"/>
                    <a:pt x="392" y="14405"/>
                  </a:cubicBezTo>
                  <a:cubicBezTo>
                    <a:pt x="270" y="14287"/>
                    <a:pt x="206" y="14162"/>
                    <a:pt x="231" y="13993"/>
                  </a:cubicBezTo>
                  <a:cubicBezTo>
                    <a:pt x="239" y="13948"/>
                    <a:pt x="238" y="13901"/>
                    <a:pt x="242" y="13846"/>
                  </a:cubicBezTo>
                  <a:cubicBezTo>
                    <a:pt x="345" y="13857"/>
                    <a:pt x="393" y="13934"/>
                    <a:pt x="453" y="13988"/>
                  </a:cubicBezTo>
                  <a:cubicBezTo>
                    <a:pt x="829" y="14327"/>
                    <a:pt x="1207" y="14663"/>
                    <a:pt x="1625" y="14948"/>
                  </a:cubicBezTo>
                  <a:cubicBezTo>
                    <a:pt x="2811" y="15760"/>
                    <a:pt x="4082" y="16380"/>
                    <a:pt x="5490" y="16697"/>
                  </a:cubicBezTo>
                  <a:cubicBezTo>
                    <a:pt x="6055" y="16824"/>
                    <a:pt x="6624" y="16891"/>
                    <a:pt x="7201" y="16911"/>
                  </a:cubicBezTo>
                  <a:cubicBezTo>
                    <a:pt x="7414" y="16918"/>
                    <a:pt x="7628" y="16920"/>
                    <a:pt x="7841" y="16920"/>
                  </a:cubicBezTo>
                  <a:cubicBezTo>
                    <a:pt x="7970" y="16920"/>
                    <a:pt x="8099" y="16919"/>
                    <a:pt x="8227" y="16918"/>
                  </a:cubicBezTo>
                  <a:cubicBezTo>
                    <a:pt x="9152" y="16908"/>
                    <a:pt x="10051" y="16746"/>
                    <a:pt x="10933" y="16474"/>
                  </a:cubicBezTo>
                  <a:cubicBezTo>
                    <a:pt x="11747" y="16225"/>
                    <a:pt x="12514" y="15866"/>
                    <a:pt x="13257" y="15456"/>
                  </a:cubicBezTo>
                  <a:cubicBezTo>
                    <a:pt x="14270" y="14896"/>
                    <a:pt x="15286" y="14334"/>
                    <a:pt x="16282" y="13745"/>
                  </a:cubicBezTo>
                  <a:cubicBezTo>
                    <a:pt x="17080" y="13275"/>
                    <a:pt x="17856" y="12771"/>
                    <a:pt x="18632" y="12266"/>
                  </a:cubicBezTo>
                  <a:cubicBezTo>
                    <a:pt x="20136" y="11284"/>
                    <a:pt x="21627" y="10280"/>
                    <a:pt x="23135" y="9304"/>
                  </a:cubicBezTo>
                  <a:cubicBezTo>
                    <a:pt x="24381" y="8497"/>
                    <a:pt x="25646" y="7716"/>
                    <a:pt x="26901" y="6921"/>
                  </a:cubicBezTo>
                  <a:cubicBezTo>
                    <a:pt x="28335" y="6013"/>
                    <a:pt x="29823" y="5201"/>
                    <a:pt x="31315" y="4397"/>
                  </a:cubicBezTo>
                  <a:cubicBezTo>
                    <a:pt x="32295" y="3867"/>
                    <a:pt x="33304" y="3402"/>
                    <a:pt x="34337" y="2989"/>
                  </a:cubicBezTo>
                  <a:cubicBezTo>
                    <a:pt x="35220" y="2636"/>
                    <a:pt x="36133" y="2382"/>
                    <a:pt x="37056" y="2162"/>
                  </a:cubicBezTo>
                  <a:cubicBezTo>
                    <a:pt x="38052" y="1924"/>
                    <a:pt x="39052" y="1690"/>
                    <a:pt x="40056" y="1479"/>
                  </a:cubicBezTo>
                  <a:cubicBezTo>
                    <a:pt x="40769" y="1328"/>
                    <a:pt x="41491" y="1214"/>
                    <a:pt x="42210" y="1086"/>
                  </a:cubicBezTo>
                  <a:cubicBezTo>
                    <a:pt x="42801" y="980"/>
                    <a:pt x="43389" y="873"/>
                    <a:pt x="43979" y="777"/>
                  </a:cubicBezTo>
                  <a:cubicBezTo>
                    <a:pt x="44393" y="710"/>
                    <a:pt x="44810" y="662"/>
                    <a:pt x="45226" y="606"/>
                  </a:cubicBezTo>
                  <a:cubicBezTo>
                    <a:pt x="45612" y="554"/>
                    <a:pt x="45996" y="502"/>
                    <a:pt x="46382" y="456"/>
                  </a:cubicBezTo>
                  <a:cubicBezTo>
                    <a:pt x="46752" y="413"/>
                    <a:pt x="47124" y="373"/>
                    <a:pt x="47495" y="338"/>
                  </a:cubicBezTo>
                  <a:cubicBezTo>
                    <a:pt x="47827" y="307"/>
                    <a:pt x="48161" y="277"/>
                    <a:pt x="48494" y="259"/>
                  </a:cubicBezTo>
                  <a:cubicBezTo>
                    <a:pt x="48836" y="243"/>
                    <a:pt x="49179" y="234"/>
                    <a:pt x="49520" y="231"/>
                  </a:cubicBezTo>
                  <a:cubicBezTo>
                    <a:pt x="49690" y="230"/>
                    <a:pt x="49860" y="229"/>
                    <a:pt x="50030" y="229"/>
                  </a:cubicBezTo>
                  <a:close/>
                  <a:moveTo>
                    <a:pt x="49379" y="2008"/>
                  </a:moveTo>
                  <a:cubicBezTo>
                    <a:pt x="49784" y="2008"/>
                    <a:pt x="50190" y="2015"/>
                    <a:pt x="50596" y="2021"/>
                  </a:cubicBezTo>
                  <a:cubicBezTo>
                    <a:pt x="51108" y="2030"/>
                    <a:pt x="51620" y="2067"/>
                    <a:pt x="52133" y="2101"/>
                  </a:cubicBezTo>
                  <a:cubicBezTo>
                    <a:pt x="52560" y="2129"/>
                    <a:pt x="52986" y="2160"/>
                    <a:pt x="53411" y="2207"/>
                  </a:cubicBezTo>
                  <a:cubicBezTo>
                    <a:pt x="53882" y="2262"/>
                    <a:pt x="54352" y="2326"/>
                    <a:pt x="54820" y="2405"/>
                  </a:cubicBezTo>
                  <a:cubicBezTo>
                    <a:pt x="55554" y="2529"/>
                    <a:pt x="56290" y="2658"/>
                    <a:pt x="57019" y="2809"/>
                  </a:cubicBezTo>
                  <a:cubicBezTo>
                    <a:pt x="57536" y="2916"/>
                    <a:pt x="58049" y="3048"/>
                    <a:pt x="58557" y="3191"/>
                  </a:cubicBezTo>
                  <a:cubicBezTo>
                    <a:pt x="59313" y="3404"/>
                    <a:pt x="60066" y="3629"/>
                    <a:pt x="60815" y="3860"/>
                  </a:cubicBezTo>
                  <a:cubicBezTo>
                    <a:pt x="61678" y="4126"/>
                    <a:pt x="62514" y="4465"/>
                    <a:pt x="63342" y="4825"/>
                  </a:cubicBezTo>
                  <a:cubicBezTo>
                    <a:pt x="64504" y="5329"/>
                    <a:pt x="65666" y="5835"/>
                    <a:pt x="66795" y="6413"/>
                  </a:cubicBezTo>
                  <a:cubicBezTo>
                    <a:pt x="67723" y="6886"/>
                    <a:pt x="68636" y="7389"/>
                    <a:pt x="69532" y="7921"/>
                  </a:cubicBezTo>
                  <a:cubicBezTo>
                    <a:pt x="69710" y="8027"/>
                    <a:pt x="69806" y="8153"/>
                    <a:pt x="69819" y="8363"/>
                  </a:cubicBezTo>
                  <a:cubicBezTo>
                    <a:pt x="69863" y="9007"/>
                    <a:pt x="69925" y="9650"/>
                    <a:pt x="69883" y="10297"/>
                  </a:cubicBezTo>
                  <a:cubicBezTo>
                    <a:pt x="69878" y="10381"/>
                    <a:pt x="69864" y="10464"/>
                    <a:pt x="69853" y="10553"/>
                  </a:cubicBezTo>
                  <a:cubicBezTo>
                    <a:pt x="69756" y="10549"/>
                    <a:pt x="69704" y="10486"/>
                    <a:pt x="69644" y="10444"/>
                  </a:cubicBezTo>
                  <a:cubicBezTo>
                    <a:pt x="69164" y="10110"/>
                    <a:pt x="68693" y="9768"/>
                    <a:pt x="68206" y="9445"/>
                  </a:cubicBezTo>
                  <a:cubicBezTo>
                    <a:pt x="66719" y="8460"/>
                    <a:pt x="65176" y="7577"/>
                    <a:pt x="63516" y="6906"/>
                  </a:cubicBezTo>
                  <a:cubicBezTo>
                    <a:pt x="62565" y="6520"/>
                    <a:pt x="61597" y="6187"/>
                    <a:pt x="60611" y="5900"/>
                  </a:cubicBezTo>
                  <a:cubicBezTo>
                    <a:pt x="59506" y="5579"/>
                    <a:pt x="58398" y="5271"/>
                    <a:pt x="57276" y="5019"/>
                  </a:cubicBezTo>
                  <a:cubicBezTo>
                    <a:pt x="56418" y="4826"/>
                    <a:pt x="55553" y="4676"/>
                    <a:pt x="54682" y="4562"/>
                  </a:cubicBezTo>
                  <a:cubicBezTo>
                    <a:pt x="54080" y="4482"/>
                    <a:pt x="53477" y="4417"/>
                    <a:pt x="52873" y="4374"/>
                  </a:cubicBezTo>
                  <a:cubicBezTo>
                    <a:pt x="52154" y="4323"/>
                    <a:pt x="51437" y="4294"/>
                    <a:pt x="50718" y="4294"/>
                  </a:cubicBezTo>
                  <a:cubicBezTo>
                    <a:pt x="50449" y="4294"/>
                    <a:pt x="50180" y="4298"/>
                    <a:pt x="49911" y="4307"/>
                  </a:cubicBezTo>
                  <a:cubicBezTo>
                    <a:pt x="49383" y="4324"/>
                    <a:pt x="48854" y="4322"/>
                    <a:pt x="48326" y="4341"/>
                  </a:cubicBezTo>
                  <a:cubicBezTo>
                    <a:pt x="47774" y="4360"/>
                    <a:pt x="47222" y="4387"/>
                    <a:pt x="46671" y="4423"/>
                  </a:cubicBezTo>
                  <a:cubicBezTo>
                    <a:pt x="46004" y="4467"/>
                    <a:pt x="45336" y="4518"/>
                    <a:pt x="44670" y="4578"/>
                  </a:cubicBezTo>
                  <a:cubicBezTo>
                    <a:pt x="44144" y="4625"/>
                    <a:pt x="43619" y="4689"/>
                    <a:pt x="43094" y="4743"/>
                  </a:cubicBezTo>
                  <a:cubicBezTo>
                    <a:pt x="42892" y="4764"/>
                    <a:pt x="42691" y="4784"/>
                    <a:pt x="42490" y="4799"/>
                  </a:cubicBezTo>
                  <a:cubicBezTo>
                    <a:pt x="41883" y="4841"/>
                    <a:pt x="41288" y="4949"/>
                    <a:pt x="40696" y="5081"/>
                  </a:cubicBezTo>
                  <a:cubicBezTo>
                    <a:pt x="40226" y="5187"/>
                    <a:pt x="39749" y="5260"/>
                    <a:pt x="39279" y="5366"/>
                  </a:cubicBezTo>
                  <a:cubicBezTo>
                    <a:pt x="37492" y="5767"/>
                    <a:pt x="35751" y="6314"/>
                    <a:pt x="34108" y="7136"/>
                  </a:cubicBezTo>
                  <a:cubicBezTo>
                    <a:pt x="32933" y="7724"/>
                    <a:pt x="31766" y="8330"/>
                    <a:pt x="30610" y="8954"/>
                  </a:cubicBezTo>
                  <a:cubicBezTo>
                    <a:pt x="29940" y="9316"/>
                    <a:pt x="29291" y="9719"/>
                    <a:pt x="28645" y="10123"/>
                  </a:cubicBezTo>
                  <a:cubicBezTo>
                    <a:pt x="27767" y="10671"/>
                    <a:pt x="26905" y="11243"/>
                    <a:pt x="26028" y="11791"/>
                  </a:cubicBezTo>
                  <a:cubicBezTo>
                    <a:pt x="25276" y="12261"/>
                    <a:pt x="24507" y="12703"/>
                    <a:pt x="23753" y="13170"/>
                  </a:cubicBezTo>
                  <a:cubicBezTo>
                    <a:pt x="22912" y="13693"/>
                    <a:pt x="22027" y="14128"/>
                    <a:pt x="21135" y="14552"/>
                  </a:cubicBezTo>
                  <a:cubicBezTo>
                    <a:pt x="20635" y="14789"/>
                    <a:pt x="20145" y="15044"/>
                    <a:pt x="19649" y="15285"/>
                  </a:cubicBezTo>
                  <a:cubicBezTo>
                    <a:pt x="18433" y="15877"/>
                    <a:pt x="17219" y="16473"/>
                    <a:pt x="15981" y="17020"/>
                  </a:cubicBezTo>
                  <a:cubicBezTo>
                    <a:pt x="14746" y="17565"/>
                    <a:pt x="13465" y="17965"/>
                    <a:pt x="12148" y="18251"/>
                  </a:cubicBezTo>
                  <a:cubicBezTo>
                    <a:pt x="11671" y="18354"/>
                    <a:pt x="11189" y="18444"/>
                    <a:pt x="10704" y="18509"/>
                  </a:cubicBezTo>
                  <a:cubicBezTo>
                    <a:pt x="10140" y="18585"/>
                    <a:pt x="9573" y="18630"/>
                    <a:pt x="9006" y="18630"/>
                  </a:cubicBezTo>
                  <a:cubicBezTo>
                    <a:pt x="8827" y="18630"/>
                    <a:pt x="8648" y="18626"/>
                    <a:pt x="8469" y="18616"/>
                  </a:cubicBezTo>
                  <a:cubicBezTo>
                    <a:pt x="7895" y="18586"/>
                    <a:pt x="7326" y="18495"/>
                    <a:pt x="6762" y="18375"/>
                  </a:cubicBezTo>
                  <a:cubicBezTo>
                    <a:pt x="5839" y="18179"/>
                    <a:pt x="4946" y="17890"/>
                    <a:pt x="4071" y="17541"/>
                  </a:cubicBezTo>
                  <a:cubicBezTo>
                    <a:pt x="3482" y="17306"/>
                    <a:pt x="2940" y="16987"/>
                    <a:pt x="2408" y="16649"/>
                  </a:cubicBezTo>
                  <a:cubicBezTo>
                    <a:pt x="1664" y="16174"/>
                    <a:pt x="996" y="15601"/>
                    <a:pt x="329" y="15029"/>
                  </a:cubicBezTo>
                  <a:cubicBezTo>
                    <a:pt x="267" y="14975"/>
                    <a:pt x="226" y="14915"/>
                    <a:pt x="222" y="14831"/>
                  </a:cubicBezTo>
                  <a:cubicBezTo>
                    <a:pt x="221" y="14784"/>
                    <a:pt x="215" y="14738"/>
                    <a:pt x="212" y="14691"/>
                  </a:cubicBezTo>
                  <a:cubicBezTo>
                    <a:pt x="211" y="14653"/>
                    <a:pt x="212" y="14616"/>
                    <a:pt x="212" y="14545"/>
                  </a:cubicBezTo>
                  <a:cubicBezTo>
                    <a:pt x="267" y="14583"/>
                    <a:pt x="305" y="14602"/>
                    <a:pt x="335" y="14628"/>
                  </a:cubicBezTo>
                  <a:cubicBezTo>
                    <a:pt x="554" y="14828"/>
                    <a:pt x="769" y="15030"/>
                    <a:pt x="989" y="15228"/>
                  </a:cubicBezTo>
                  <a:cubicBezTo>
                    <a:pt x="1436" y="15632"/>
                    <a:pt x="1942" y="15950"/>
                    <a:pt x="2465" y="16244"/>
                  </a:cubicBezTo>
                  <a:cubicBezTo>
                    <a:pt x="3667" y="16919"/>
                    <a:pt x="4942" y="17398"/>
                    <a:pt x="6293" y="17678"/>
                  </a:cubicBezTo>
                  <a:cubicBezTo>
                    <a:pt x="7046" y="17835"/>
                    <a:pt x="7804" y="17905"/>
                    <a:pt x="8567" y="17905"/>
                  </a:cubicBezTo>
                  <a:cubicBezTo>
                    <a:pt x="8760" y="17905"/>
                    <a:pt x="8953" y="17901"/>
                    <a:pt x="9147" y="17892"/>
                  </a:cubicBezTo>
                  <a:cubicBezTo>
                    <a:pt x="10153" y="17845"/>
                    <a:pt x="11143" y="17698"/>
                    <a:pt x="12112" y="17425"/>
                  </a:cubicBezTo>
                  <a:cubicBezTo>
                    <a:pt x="13242" y="17106"/>
                    <a:pt x="14351" y="16719"/>
                    <a:pt x="15428" y="16251"/>
                  </a:cubicBezTo>
                  <a:cubicBezTo>
                    <a:pt x="16641" y="15723"/>
                    <a:pt x="17808" y="15103"/>
                    <a:pt x="18938" y="14415"/>
                  </a:cubicBezTo>
                  <a:cubicBezTo>
                    <a:pt x="19335" y="14170"/>
                    <a:pt x="19725" y="13912"/>
                    <a:pt x="20117" y="13660"/>
                  </a:cubicBezTo>
                  <a:cubicBezTo>
                    <a:pt x="20940" y="13128"/>
                    <a:pt x="21762" y="12595"/>
                    <a:pt x="22584" y="12062"/>
                  </a:cubicBezTo>
                  <a:cubicBezTo>
                    <a:pt x="23251" y="11631"/>
                    <a:pt x="23913" y="11193"/>
                    <a:pt x="24587" y="10775"/>
                  </a:cubicBezTo>
                  <a:cubicBezTo>
                    <a:pt x="25664" y="10107"/>
                    <a:pt x="26750" y="9453"/>
                    <a:pt x="27835" y="8795"/>
                  </a:cubicBezTo>
                  <a:cubicBezTo>
                    <a:pt x="28494" y="8396"/>
                    <a:pt x="29153" y="7998"/>
                    <a:pt x="29816" y="7606"/>
                  </a:cubicBezTo>
                  <a:cubicBezTo>
                    <a:pt x="30781" y="7036"/>
                    <a:pt x="31775" y="6519"/>
                    <a:pt x="32772" y="6009"/>
                  </a:cubicBezTo>
                  <a:cubicBezTo>
                    <a:pt x="34165" y="5296"/>
                    <a:pt x="35610" y="4702"/>
                    <a:pt x="37071" y="4147"/>
                  </a:cubicBezTo>
                  <a:cubicBezTo>
                    <a:pt x="37762" y="3886"/>
                    <a:pt x="38478" y="3700"/>
                    <a:pt x="39192" y="3514"/>
                  </a:cubicBezTo>
                  <a:cubicBezTo>
                    <a:pt x="39771" y="3365"/>
                    <a:pt x="40355" y="3242"/>
                    <a:pt x="40943" y="3128"/>
                  </a:cubicBezTo>
                  <a:cubicBezTo>
                    <a:pt x="41446" y="3032"/>
                    <a:pt x="41944" y="2903"/>
                    <a:pt x="42445" y="2792"/>
                  </a:cubicBezTo>
                  <a:cubicBezTo>
                    <a:pt x="43173" y="2630"/>
                    <a:pt x="43906" y="2491"/>
                    <a:pt x="44644" y="2387"/>
                  </a:cubicBezTo>
                  <a:cubicBezTo>
                    <a:pt x="45190" y="2309"/>
                    <a:pt x="45737" y="2227"/>
                    <a:pt x="46285" y="2171"/>
                  </a:cubicBezTo>
                  <a:cubicBezTo>
                    <a:pt x="46817" y="2117"/>
                    <a:pt x="47355" y="2097"/>
                    <a:pt x="47889" y="2056"/>
                  </a:cubicBezTo>
                  <a:cubicBezTo>
                    <a:pt x="48386" y="2019"/>
                    <a:pt x="48882" y="2008"/>
                    <a:pt x="49379" y="2008"/>
                  </a:cubicBezTo>
                  <a:close/>
                  <a:moveTo>
                    <a:pt x="50667" y="4525"/>
                  </a:moveTo>
                  <a:cubicBezTo>
                    <a:pt x="51126" y="4525"/>
                    <a:pt x="51586" y="4533"/>
                    <a:pt x="52045" y="4551"/>
                  </a:cubicBezTo>
                  <a:cubicBezTo>
                    <a:pt x="52759" y="4579"/>
                    <a:pt x="53474" y="4620"/>
                    <a:pt x="54183" y="4717"/>
                  </a:cubicBezTo>
                  <a:cubicBezTo>
                    <a:pt x="54522" y="4764"/>
                    <a:pt x="54864" y="4791"/>
                    <a:pt x="55200" y="4846"/>
                  </a:cubicBezTo>
                  <a:cubicBezTo>
                    <a:pt x="55660" y="4923"/>
                    <a:pt x="56116" y="5017"/>
                    <a:pt x="56575" y="5103"/>
                  </a:cubicBezTo>
                  <a:cubicBezTo>
                    <a:pt x="57545" y="5286"/>
                    <a:pt x="58500" y="5538"/>
                    <a:pt x="59450" y="5801"/>
                  </a:cubicBezTo>
                  <a:cubicBezTo>
                    <a:pt x="60109" y="5984"/>
                    <a:pt x="60765" y="6181"/>
                    <a:pt x="61420" y="6376"/>
                  </a:cubicBezTo>
                  <a:cubicBezTo>
                    <a:pt x="62375" y="6660"/>
                    <a:pt x="63287" y="7058"/>
                    <a:pt x="64202" y="7449"/>
                  </a:cubicBezTo>
                  <a:cubicBezTo>
                    <a:pt x="65179" y="7865"/>
                    <a:pt x="66089" y="8402"/>
                    <a:pt x="66998" y="8943"/>
                  </a:cubicBezTo>
                  <a:cubicBezTo>
                    <a:pt x="67802" y="9422"/>
                    <a:pt x="68569" y="9955"/>
                    <a:pt x="69332" y="10491"/>
                  </a:cubicBezTo>
                  <a:cubicBezTo>
                    <a:pt x="69504" y="10612"/>
                    <a:pt x="69676" y="10730"/>
                    <a:pt x="69841" y="10845"/>
                  </a:cubicBezTo>
                  <a:cubicBezTo>
                    <a:pt x="69859" y="11583"/>
                    <a:pt x="69877" y="12305"/>
                    <a:pt x="69897" y="13050"/>
                  </a:cubicBezTo>
                  <a:cubicBezTo>
                    <a:pt x="69846" y="13027"/>
                    <a:pt x="69810" y="13019"/>
                    <a:pt x="69783" y="12998"/>
                  </a:cubicBezTo>
                  <a:cubicBezTo>
                    <a:pt x="68571" y="12093"/>
                    <a:pt x="67277" y="11320"/>
                    <a:pt x="65944" y="10609"/>
                  </a:cubicBezTo>
                  <a:cubicBezTo>
                    <a:pt x="64515" y="9846"/>
                    <a:pt x="63061" y="9142"/>
                    <a:pt x="61564" y="8526"/>
                  </a:cubicBezTo>
                  <a:cubicBezTo>
                    <a:pt x="60606" y="8133"/>
                    <a:pt x="59611" y="7849"/>
                    <a:pt x="58618" y="7561"/>
                  </a:cubicBezTo>
                  <a:cubicBezTo>
                    <a:pt x="57803" y="7326"/>
                    <a:pt x="56974" y="7153"/>
                    <a:pt x="56138" y="7013"/>
                  </a:cubicBezTo>
                  <a:cubicBezTo>
                    <a:pt x="55670" y="6935"/>
                    <a:pt x="55200" y="6874"/>
                    <a:pt x="54730" y="6813"/>
                  </a:cubicBezTo>
                  <a:cubicBezTo>
                    <a:pt x="54129" y="6736"/>
                    <a:pt x="53527" y="6662"/>
                    <a:pt x="52924" y="6595"/>
                  </a:cubicBezTo>
                  <a:cubicBezTo>
                    <a:pt x="52678" y="6567"/>
                    <a:pt x="52429" y="6555"/>
                    <a:pt x="52180" y="6542"/>
                  </a:cubicBezTo>
                  <a:cubicBezTo>
                    <a:pt x="51800" y="6519"/>
                    <a:pt x="51419" y="6505"/>
                    <a:pt x="51039" y="6482"/>
                  </a:cubicBezTo>
                  <a:cubicBezTo>
                    <a:pt x="50322" y="6438"/>
                    <a:pt x="49604" y="6429"/>
                    <a:pt x="48887" y="6429"/>
                  </a:cubicBezTo>
                  <a:cubicBezTo>
                    <a:pt x="48375" y="6429"/>
                    <a:pt x="47864" y="6434"/>
                    <a:pt x="47352" y="6434"/>
                  </a:cubicBezTo>
                  <a:cubicBezTo>
                    <a:pt x="46759" y="6435"/>
                    <a:pt x="46171" y="6481"/>
                    <a:pt x="45581" y="6519"/>
                  </a:cubicBezTo>
                  <a:cubicBezTo>
                    <a:pt x="44783" y="6570"/>
                    <a:pt x="43987" y="6672"/>
                    <a:pt x="43184" y="6688"/>
                  </a:cubicBezTo>
                  <a:cubicBezTo>
                    <a:pt x="42889" y="6694"/>
                    <a:pt x="42599" y="6759"/>
                    <a:pt x="42307" y="6810"/>
                  </a:cubicBezTo>
                  <a:cubicBezTo>
                    <a:pt x="41817" y="6894"/>
                    <a:pt x="41325" y="6966"/>
                    <a:pt x="40833" y="7039"/>
                  </a:cubicBezTo>
                  <a:cubicBezTo>
                    <a:pt x="40127" y="7144"/>
                    <a:pt x="39426" y="7285"/>
                    <a:pt x="38734" y="7468"/>
                  </a:cubicBezTo>
                  <a:cubicBezTo>
                    <a:pt x="37922" y="7683"/>
                    <a:pt x="37112" y="7897"/>
                    <a:pt x="36315" y="8163"/>
                  </a:cubicBezTo>
                  <a:cubicBezTo>
                    <a:pt x="35420" y="8463"/>
                    <a:pt x="34542" y="8798"/>
                    <a:pt x="33690" y="9196"/>
                  </a:cubicBezTo>
                  <a:cubicBezTo>
                    <a:pt x="32493" y="9757"/>
                    <a:pt x="31308" y="10340"/>
                    <a:pt x="30143" y="10967"/>
                  </a:cubicBezTo>
                  <a:cubicBezTo>
                    <a:pt x="29500" y="11313"/>
                    <a:pt x="28851" y="11651"/>
                    <a:pt x="28231" y="12039"/>
                  </a:cubicBezTo>
                  <a:cubicBezTo>
                    <a:pt x="27769" y="12328"/>
                    <a:pt x="27319" y="12635"/>
                    <a:pt x="26860" y="12926"/>
                  </a:cubicBezTo>
                  <a:cubicBezTo>
                    <a:pt x="26164" y="13368"/>
                    <a:pt x="25467" y="13808"/>
                    <a:pt x="24764" y="14239"/>
                  </a:cubicBezTo>
                  <a:cubicBezTo>
                    <a:pt x="24128" y="14629"/>
                    <a:pt x="23488" y="15014"/>
                    <a:pt x="22842" y="15388"/>
                  </a:cubicBezTo>
                  <a:cubicBezTo>
                    <a:pt x="22479" y="15598"/>
                    <a:pt x="22098" y="15777"/>
                    <a:pt x="21729" y="15978"/>
                  </a:cubicBezTo>
                  <a:cubicBezTo>
                    <a:pt x="21122" y="16309"/>
                    <a:pt x="20515" y="16641"/>
                    <a:pt x="19915" y="16986"/>
                  </a:cubicBezTo>
                  <a:cubicBezTo>
                    <a:pt x="18064" y="18049"/>
                    <a:pt x="16120" y="18883"/>
                    <a:pt x="14045" y="19394"/>
                  </a:cubicBezTo>
                  <a:cubicBezTo>
                    <a:pt x="13335" y="19569"/>
                    <a:pt x="12613" y="19684"/>
                    <a:pt x="11885" y="19755"/>
                  </a:cubicBezTo>
                  <a:cubicBezTo>
                    <a:pt x="11460" y="19797"/>
                    <a:pt x="11035" y="19815"/>
                    <a:pt x="10610" y="19815"/>
                  </a:cubicBezTo>
                  <a:cubicBezTo>
                    <a:pt x="10150" y="19815"/>
                    <a:pt x="9689" y="19794"/>
                    <a:pt x="9228" y="19759"/>
                  </a:cubicBezTo>
                  <a:cubicBezTo>
                    <a:pt x="7617" y="19638"/>
                    <a:pt x="6076" y="19231"/>
                    <a:pt x="4601" y="18570"/>
                  </a:cubicBezTo>
                  <a:cubicBezTo>
                    <a:pt x="3230" y="17955"/>
                    <a:pt x="1968" y="17167"/>
                    <a:pt x="809" y="16211"/>
                  </a:cubicBezTo>
                  <a:cubicBezTo>
                    <a:pt x="653" y="16083"/>
                    <a:pt x="511" y="15938"/>
                    <a:pt x="358" y="15807"/>
                  </a:cubicBezTo>
                  <a:cubicBezTo>
                    <a:pt x="266" y="15727"/>
                    <a:pt x="230" y="15636"/>
                    <a:pt x="240" y="15519"/>
                  </a:cubicBezTo>
                  <a:cubicBezTo>
                    <a:pt x="246" y="15441"/>
                    <a:pt x="241" y="15364"/>
                    <a:pt x="241" y="15234"/>
                  </a:cubicBezTo>
                  <a:lnTo>
                    <a:pt x="241" y="15234"/>
                  </a:lnTo>
                  <a:cubicBezTo>
                    <a:pt x="340" y="15315"/>
                    <a:pt x="406" y="15366"/>
                    <a:pt x="470" y="15425"/>
                  </a:cubicBezTo>
                  <a:cubicBezTo>
                    <a:pt x="1185" y="16052"/>
                    <a:pt x="1934" y="16633"/>
                    <a:pt x="2755" y="17117"/>
                  </a:cubicBezTo>
                  <a:cubicBezTo>
                    <a:pt x="3206" y="17382"/>
                    <a:pt x="3670" y="17613"/>
                    <a:pt x="4155" y="17808"/>
                  </a:cubicBezTo>
                  <a:cubicBezTo>
                    <a:pt x="5242" y="18245"/>
                    <a:pt x="6366" y="18547"/>
                    <a:pt x="7522" y="18721"/>
                  </a:cubicBezTo>
                  <a:cubicBezTo>
                    <a:pt x="7965" y="18788"/>
                    <a:pt x="8412" y="18823"/>
                    <a:pt x="8859" y="18823"/>
                  </a:cubicBezTo>
                  <a:cubicBezTo>
                    <a:pt x="9080" y="18823"/>
                    <a:pt x="9302" y="18814"/>
                    <a:pt x="9523" y="18797"/>
                  </a:cubicBezTo>
                  <a:cubicBezTo>
                    <a:pt x="9926" y="18766"/>
                    <a:pt x="10330" y="18738"/>
                    <a:pt x="10731" y="18697"/>
                  </a:cubicBezTo>
                  <a:cubicBezTo>
                    <a:pt x="11396" y="18627"/>
                    <a:pt x="12050" y="18490"/>
                    <a:pt x="12701" y="18340"/>
                  </a:cubicBezTo>
                  <a:cubicBezTo>
                    <a:pt x="14047" y="18027"/>
                    <a:pt x="15336" y="17559"/>
                    <a:pt x="16593" y="16986"/>
                  </a:cubicBezTo>
                  <a:cubicBezTo>
                    <a:pt x="17633" y="16511"/>
                    <a:pt x="18653" y="15999"/>
                    <a:pt x="19680" y="15495"/>
                  </a:cubicBezTo>
                  <a:cubicBezTo>
                    <a:pt x="20644" y="15024"/>
                    <a:pt x="21607" y="14551"/>
                    <a:pt x="22565" y="14069"/>
                  </a:cubicBezTo>
                  <a:cubicBezTo>
                    <a:pt x="22905" y="13899"/>
                    <a:pt x="23232" y="13700"/>
                    <a:pt x="23564" y="13512"/>
                  </a:cubicBezTo>
                  <a:cubicBezTo>
                    <a:pt x="23874" y="13334"/>
                    <a:pt x="24179" y="13148"/>
                    <a:pt x="24493" y="12976"/>
                  </a:cubicBezTo>
                  <a:cubicBezTo>
                    <a:pt x="25297" y="12531"/>
                    <a:pt x="26070" y="12036"/>
                    <a:pt x="26838" y="11532"/>
                  </a:cubicBezTo>
                  <a:cubicBezTo>
                    <a:pt x="28790" y="10254"/>
                    <a:pt x="30781" y="9035"/>
                    <a:pt x="32871" y="7992"/>
                  </a:cubicBezTo>
                  <a:cubicBezTo>
                    <a:pt x="33462" y="7697"/>
                    <a:pt x="34045" y="7383"/>
                    <a:pt x="34646" y="7110"/>
                  </a:cubicBezTo>
                  <a:cubicBezTo>
                    <a:pt x="36022" y="6485"/>
                    <a:pt x="37453" y="6013"/>
                    <a:pt x="38925" y="5667"/>
                  </a:cubicBezTo>
                  <a:cubicBezTo>
                    <a:pt x="39552" y="5518"/>
                    <a:pt x="40184" y="5388"/>
                    <a:pt x="40816" y="5259"/>
                  </a:cubicBezTo>
                  <a:cubicBezTo>
                    <a:pt x="41059" y="5211"/>
                    <a:pt x="41309" y="5188"/>
                    <a:pt x="41554" y="5155"/>
                  </a:cubicBezTo>
                  <a:cubicBezTo>
                    <a:pt x="41832" y="5116"/>
                    <a:pt x="42109" y="5077"/>
                    <a:pt x="42387" y="5040"/>
                  </a:cubicBezTo>
                  <a:cubicBezTo>
                    <a:pt x="42580" y="5015"/>
                    <a:pt x="42772" y="4991"/>
                    <a:pt x="42966" y="4968"/>
                  </a:cubicBezTo>
                  <a:cubicBezTo>
                    <a:pt x="43198" y="4939"/>
                    <a:pt x="43429" y="4912"/>
                    <a:pt x="43659" y="4884"/>
                  </a:cubicBezTo>
                  <a:cubicBezTo>
                    <a:pt x="43698" y="4878"/>
                    <a:pt x="43736" y="4873"/>
                    <a:pt x="43776" y="4871"/>
                  </a:cubicBezTo>
                  <a:cubicBezTo>
                    <a:pt x="44271" y="4837"/>
                    <a:pt x="44767" y="4808"/>
                    <a:pt x="45263" y="4769"/>
                  </a:cubicBezTo>
                  <a:cubicBezTo>
                    <a:pt x="45705" y="4736"/>
                    <a:pt x="46146" y="4687"/>
                    <a:pt x="46587" y="4651"/>
                  </a:cubicBezTo>
                  <a:cubicBezTo>
                    <a:pt x="46873" y="4629"/>
                    <a:pt x="47161" y="4609"/>
                    <a:pt x="47449" y="4600"/>
                  </a:cubicBezTo>
                  <a:cubicBezTo>
                    <a:pt x="48521" y="4566"/>
                    <a:pt x="49594" y="4525"/>
                    <a:pt x="50667" y="4525"/>
                  </a:cubicBezTo>
                  <a:close/>
                  <a:moveTo>
                    <a:pt x="48998" y="6639"/>
                  </a:moveTo>
                  <a:cubicBezTo>
                    <a:pt x="49511" y="6639"/>
                    <a:pt x="50024" y="6662"/>
                    <a:pt x="50535" y="6694"/>
                  </a:cubicBezTo>
                  <a:cubicBezTo>
                    <a:pt x="51146" y="6734"/>
                    <a:pt x="51757" y="6807"/>
                    <a:pt x="52369" y="6861"/>
                  </a:cubicBezTo>
                  <a:cubicBezTo>
                    <a:pt x="52648" y="6887"/>
                    <a:pt x="52927" y="6905"/>
                    <a:pt x="53206" y="6925"/>
                  </a:cubicBezTo>
                  <a:cubicBezTo>
                    <a:pt x="53430" y="6942"/>
                    <a:pt x="53656" y="6956"/>
                    <a:pt x="53881" y="6975"/>
                  </a:cubicBezTo>
                  <a:cubicBezTo>
                    <a:pt x="55177" y="7075"/>
                    <a:pt x="56461" y="7257"/>
                    <a:pt x="57725" y="7566"/>
                  </a:cubicBezTo>
                  <a:cubicBezTo>
                    <a:pt x="59479" y="7997"/>
                    <a:pt x="61191" y="8556"/>
                    <a:pt x="62833" y="9318"/>
                  </a:cubicBezTo>
                  <a:cubicBezTo>
                    <a:pt x="64203" y="9954"/>
                    <a:pt x="65551" y="10630"/>
                    <a:pt x="66863" y="11375"/>
                  </a:cubicBezTo>
                  <a:cubicBezTo>
                    <a:pt x="67791" y="11902"/>
                    <a:pt x="68702" y="12456"/>
                    <a:pt x="69553" y="13100"/>
                  </a:cubicBezTo>
                  <a:cubicBezTo>
                    <a:pt x="69987" y="13431"/>
                    <a:pt x="69897" y="13274"/>
                    <a:pt x="69900" y="13803"/>
                  </a:cubicBezTo>
                  <a:cubicBezTo>
                    <a:pt x="69902" y="14442"/>
                    <a:pt x="69900" y="15079"/>
                    <a:pt x="69900" y="15717"/>
                  </a:cubicBezTo>
                  <a:lnTo>
                    <a:pt x="69900" y="15953"/>
                  </a:lnTo>
                  <a:cubicBezTo>
                    <a:pt x="69793" y="15948"/>
                    <a:pt x="69740" y="15886"/>
                    <a:pt x="69678" y="15845"/>
                  </a:cubicBezTo>
                  <a:cubicBezTo>
                    <a:pt x="69277" y="15577"/>
                    <a:pt x="68879" y="15303"/>
                    <a:pt x="68477" y="15038"/>
                  </a:cubicBezTo>
                  <a:cubicBezTo>
                    <a:pt x="67910" y="14667"/>
                    <a:pt x="67340" y="14306"/>
                    <a:pt x="66737" y="13993"/>
                  </a:cubicBezTo>
                  <a:cubicBezTo>
                    <a:pt x="65743" y="13478"/>
                    <a:pt x="64762" y="12938"/>
                    <a:pt x="63752" y="12451"/>
                  </a:cubicBezTo>
                  <a:cubicBezTo>
                    <a:pt x="61714" y="11469"/>
                    <a:pt x="59625" y="10603"/>
                    <a:pt x="57472" y="9896"/>
                  </a:cubicBezTo>
                  <a:cubicBezTo>
                    <a:pt x="56598" y="9608"/>
                    <a:pt x="55709" y="9391"/>
                    <a:pt x="54812" y="9199"/>
                  </a:cubicBezTo>
                  <a:cubicBezTo>
                    <a:pt x="54380" y="9107"/>
                    <a:pt x="53945" y="9023"/>
                    <a:pt x="53508" y="8948"/>
                  </a:cubicBezTo>
                  <a:cubicBezTo>
                    <a:pt x="53202" y="8895"/>
                    <a:pt x="52891" y="8869"/>
                    <a:pt x="52584" y="8824"/>
                  </a:cubicBezTo>
                  <a:cubicBezTo>
                    <a:pt x="51765" y="8704"/>
                    <a:pt x="50942" y="8683"/>
                    <a:pt x="50117" y="8674"/>
                  </a:cubicBezTo>
                  <a:cubicBezTo>
                    <a:pt x="49392" y="8667"/>
                    <a:pt x="48667" y="8642"/>
                    <a:pt x="47943" y="8642"/>
                  </a:cubicBezTo>
                  <a:cubicBezTo>
                    <a:pt x="47890" y="8642"/>
                    <a:pt x="47837" y="8642"/>
                    <a:pt x="47784" y="8642"/>
                  </a:cubicBezTo>
                  <a:cubicBezTo>
                    <a:pt x="47317" y="8644"/>
                    <a:pt x="46851" y="8690"/>
                    <a:pt x="46386" y="8714"/>
                  </a:cubicBezTo>
                  <a:cubicBezTo>
                    <a:pt x="46300" y="8720"/>
                    <a:pt x="46215" y="8720"/>
                    <a:pt x="46129" y="8725"/>
                  </a:cubicBezTo>
                  <a:cubicBezTo>
                    <a:pt x="45509" y="8761"/>
                    <a:pt x="44886" y="8784"/>
                    <a:pt x="44267" y="8835"/>
                  </a:cubicBezTo>
                  <a:cubicBezTo>
                    <a:pt x="43369" y="8910"/>
                    <a:pt x="42473" y="9010"/>
                    <a:pt x="41583" y="9159"/>
                  </a:cubicBezTo>
                  <a:cubicBezTo>
                    <a:pt x="40901" y="9274"/>
                    <a:pt x="40231" y="9443"/>
                    <a:pt x="39560" y="9613"/>
                  </a:cubicBezTo>
                  <a:cubicBezTo>
                    <a:pt x="38807" y="9805"/>
                    <a:pt x="38050" y="9988"/>
                    <a:pt x="37324" y="10268"/>
                  </a:cubicBezTo>
                  <a:cubicBezTo>
                    <a:pt x="36405" y="10625"/>
                    <a:pt x="35465" y="10930"/>
                    <a:pt x="34564" y="11339"/>
                  </a:cubicBezTo>
                  <a:cubicBezTo>
                    <a:pt x="34005" y="11592"/>
                    <a:pt x="33452" y="11858"/>
                    <a:pt x="32901" y="12131"/>
                  </a:cubicBezTo>
                  <a:cubicBezTo>
                    <a:pt x="31967" y="12592"/>
                    <a:pt x="31035" y="13059"/>
                    <a:pt x="30109" y="13534"/>
                  </a:cubicBezTo>
                  <a:cubicBezTo>
                    <a:pt x="29214" y="13990"/>
                    <a:pt x="28331" y="14464"/>
                    <a:pt x="27437" y="14917"/>
                  </a:cubicBezTo>
                  <a:cubicBezTo>
                    <a:pt x="26616" y="15331"/>
                    <a:pt x="25827" y="15800"/>
                    <a:pt x="25026" y="16247"/>
                  </a:cubicBezTo>
                  <a:cubicBezTo>
                    <a:pt x="24292" y="16656"/>
                    <a:pt x="23571" y="17087"/>
                    <a:pt x="22845" y="17508"/>
                  </a:cubicBezTo>
                  <a:cubicBezTo>
                    <a:pt x="21983" y="18009"/>
                    <a:pt x="21112" y="18490"/>
                    <a:pt x="20212" y="18919"/>
                  </a:cubicBezTo>
                  <a:cubicBezTo>
                    <a:pt x="19813" y="19107"/>
                    <a:pt x="19399" y="19269"/>
                    <a:pt x="18984" y="19421"/>
                  </a:cubicBezTo>
                  <a:cubicBezTo>
                    <a:pt x="18071" y="19755"/>
                    <a:pt x="17131" y="19999"/>
                    <a:pt x="16196" y="20262"/>
                  </a:cubicBezTo>
                  <a:cubicBezTo>
                    <a:pt x="15649" y="20417"/>
                    <a:pt x="15100" y="20561"/>
                    <a:pt x="14541" y="20657"/>
                  </a:cubicBezTo>
                  <a:cubicBezTo>
                    <a:pt x="14251" y="20706"/>
                    <a:pt x="13957" y="20735"/>
                    <a:pt x="13664" y="20776"/>
                  </a:cubicBezTo>
                  <a:cubicBezTo>
                    <a:pt x="13402" y="20811"/>
                    <a:pt x="13142" y="20850"/>
                    <a:pt x="12880" y="20885"/>
                  </a:cubicBezTo>
                  <a:cubicBezTo>
                    <a:pt x="12678" y="20911"/>
                    <a:pt x="12478" y="20937"/>
                    <a:pt x="12277" y="20954"/>
                  </a:cubicBezTo>
                  <a:cubicBezTo>
                    <a:pt x="11861" y="20993"/>
                    <a:pt x="11444" y="21016"/>
                    <a:pt x="11026" y="21016"/>
                  </a:cubicBezTo>
                  <a:cubicBezTo>
                    <a:pt x="10829" y="21016"/>
                    <a:pt x="10632" y="21011"/>
                    <a:pt x="10435" y="21000"/>
                  </a:cubicBezTo>
                  <a:cubicBezTo>
                    <a:pt x="9449" y="20944"/>
                    <a:pt x="8469" y="20834"/>
                    <a:pt x="7520" y="20536"/>
                  </a:cubicBezTo>
                  <a:cubicBezTo>
                    <a:pt x="7305" y="20468"/>
                    <a:pt x="7095" y="20386"/>
                    <a:pt x="6885" y="20304"/>
                  </a:cubicBezTo>
                  <a:cubicBezTo>
                    <a:pt x="6356" y="20098"/>
                    <a:pt x="5828" y="19891"/>
                    <a:pt x="5301" y="19680"/>
                  </a:cubicBezTo>
                  <a:cubicBezTo>
                    <a:pt x="4607" y="19401"/>
                    <a:pt x="3944" y="19065"/>
                    <a:pt x="3305" y="18673"/>
                  </a:cubicBezTo>
                  <a:cubicBezTo>
                    <a:pt x="2409" y="18123"/>
                    <a:pt x="1513" y="17574"/>
                    <a:pt x="684" y="16927"/>
                  </a:cubicBezTo>
                  <a:cubicBezTo>
                    <a:pt x="580" y="16846"/>
                    <a:pt x="479" y="16758"/>
                    <a:pt x="375" y="16679"/>
                  </a:cubicBezTo>
                  <a:cubicBezTo>
                    <a:pt x="308" y="16627"/>
                    <a:pt x="273" y="16566"/>
                    <a:pt x="271" y="16480"/>
                  </a:cubicBezTo>
                  <a:cubicBezTo>
                    <a:pt x="266" y="16334"/>
                    <a:pt x="256" y="16186"/>
                    <a:pt x="247" y="16004"/>
                  </a:cubicBezTo>
                  <a:lnTo>
                    <a:pt x="247" y="16004"/>
                  </a:lnTo>
                  <a:cubicBezTo>
                    <a:pt x="299" y="16035"/>
                    <a:pt x="322" y="16043"/>
                    <a:pt x="339" y="16061"/>
                  </a:cubicBezTo>
                  <a:cubicBezTo>
                    <a:pt x="973" y="16651"/>
                    <a:pt x="1674" y="17154"/>
                    <a:pt x="2399" y="17625"/>
                  </a:cubicBezTo>
                  <a:cubicBezTo>
                    <a:pt x="3574" y="18386"/>
                    <a:pt x="4828" y="18982"/>
                    <a:pt x="6164" y="19399"/>
                  </a:cubicBezTo>
                  <a:cubicBezTo>
                    <a:pt x="6998" y="19658"/>
                    <a:pt x="7849" y="19842"/>
                    <a:pt x="8715" y="19941"/>
                  </a:cubicBezTo>
                  <a:cubicBezTo>
                    <a:pt x="9215" y="19998"/>
                    <a:pt x="9716" y="20014"/>
                    <a:pt x="10217" y="20014"/>
                  </a:cubicBezTo>
                  <a:cubicBezTo>
                    <a:pt x="10446" y="20014"/>
                    <a:pt x="10676" y="20011"/>
                    <a:pt x="10906" y="20006"/>
                  </a:cubicBezTo>
                  <a:cubicBezTo>
                    <a:pt x="12505" y="19973"/>
                    <a:pt x="14057" y="19683"/>
                    <a:pt x="15573" y="19181"/>
                  </a:cubicBezTo>
                  <a:cubicBezTo>
                    <a:pt x="16800" y="18773"/>
                    <a:pt x="17991" y="18280"/>
                    <a:pt x="19129" y="17664"/>
                  </a:cubicBezTo>
                  <a:cubicBezTo>
                    <a:pt x="19472" y="17479"/>
                    <a:pt x="19814" y="17296"/>
                    <a:pt x="20161" y="17120"/>
                  </a:cubicBezTo>
                  <a:cubicBezTo>
                    <a:pt x="20758" y="16818"/>
                    <a:pt x="21327" y="16464"/>
                    <a:pt x="21908" y="16133"/>
                  </a:cubicBezTo>
                  <a:cubicBezTo>
                    <a:pt x="22333" y="15890"/>
                    <a:pt x="22768" y="15664"/>
                    <a:pt x="23194" y="15425"/>
                  </a:cubicBezTo>
                  <a:cubicBezTo>
                    <a:pt x="23697" y="15142"/>
                    <a:pt x="24198" y="14861"/>
                    <a:pt x="24673" y="14534"/>
                  </a:cubicBezTo>
                  <a:cubicBezTo>
                    <a:pt x="24961" y="14334"/>
                    <a:pt x="25270" y="14168"/>
                    <a:pt x="25569" y="13987"/>
                  </a:cubicBezTo>
                  <a:cubicBezTo>
                    <a:pt x="25968" y="13744"/>
                    <a:pt x="26371" y="13511"/>
                    <a:pt x="26762" y="13255"/>
                  </a:cubicBezTo>
                  <a:cubicBezTo>
                    <a:pt x="27700" y="12642"/>
                    <a:pt x="28629" y="12018"/>
                    <a:pt x="29622" y="11496"/>
                  </a:cubicBezTo>
                  <a:cubicBezTo>
                    <a:pt x="30571" y="10997"/>
                    <a:pt x="31514" y="10484"/>
                    <a:pt x="32484" y="10024"/>
                  </a:cubicBezTo>
                  <a:cubicBezTo>
                    <a:pt x="33102" y="9730"/>
                    <a:pt x="33715" y="9422"/>
                    <a:pt x="34344" y="9155"/>
                  </a:cubicBezTo>
                  <a:cubicBezTo>
                    <a:pt x="35059" y="8853"/>
                    <a:pt x="35791" y="8588"/>
                    <a:pt x="36516" y="8308"/>
                  </a:cubicBezTo>
                  <a:cubicBezTo>
                    <a:pt x="36580" y="8283"/>
                    <a:pt x="36647" y="8260"/>
                    <a:pt x="36714" y="8242"/>
                  </a:cubicBezTo>
                  <a:cubicBezTo>
                    <a:pt x="37607" y="8003"/>
                    <a:pt x="38499" y="7762"/>
                    <a:pt x="39403" y="7568"/>
                  </a:cubicBezTo>
                  <a:cubicBezTo>
                    <a:pt x="39904" y="7460"/>
                    <a:pt x="40407" y="7357"/>
                    <a:pt x="40910" y="7266"/>
                  </a:cubicBezTo>
                  <a:cubicBezTo>
                    <a:pt x="41193" y="7215"/>
                    <a:pt x="41481" y="7189"/>
                    <a:pt x="41766" y="7156"/>
                  </a:cubicBezTo>
                  <a:cubicBezTo>
                    <a:pt x="42406" y="7081"/>
                    <a:pt x="43046" y="7006"/>
                    <a:pt x="43688" y="6935"/>
                  </a:cubicBezTo>
                  <a:cubicBezTo>
                    <a:pt x="43911" y="6909"/>
                    <a:pt x="44137" y="6894"/>
                    <a:pt x="44361" y="6878"/>
                  </a:cubicBezTo>
                  <a:cubicBezTo>
                    <a:pt x="44748" y="6848"/>
                    <a:pt x="45137" y="6818"/>
                    <a:pt x="45523" y="6791"/>
                  </a:cubicBezTo>
                  <a:cubicBezTo>
                    <a:pt x="45788" y="6774"/>
                    <a:pt x="46051" y="6758"/>
                    <a:pt x="46315" y="6741"/>
                  </a:cubicBezTo>
                  <a:cubicBezTo>
                    <a:pt x="46796" y="6710"/>
                    <a:pt x="47277" y="6674"/>
                    <a:pt x="47758" y="6652"/>
                  </a:cubicBezTo>
                  <a:cubicBezTo>
                    <a:pt x="47887" y="6646"/>
                    <a:pt x="48017" y="6645"/>
                    <a:pt x="48146" y="6645"/>
                  </a:cubicBezTo>
                  <a:cubicBezTo>
                    <a:pt x="48238" y="6645"/>
                    <a:pt x="48329" y="6645"/>
                    <a:pt x="48421" y="6645"/>
                  </a:cubicBezTo>
                  <a:cubicBezTo>
                    <a:pt x="48503" y="6645"/>
                    <a:pt x="48586" y="6645"/>
                    <a:pt x="48668" y="6643"/>
                  </a:cubicBezTo>
                  <a:cubicBezTo>
                    <a:pt x="48778" y="6640"/>
                    <a:pt x="48888" y="6639"/>
                    <a:pt x="48998" y="6639"/>
                  </a:cubicBezTo>
                  <a:close/>
                  <a:moveTo>
                    <a:pt x="48553" y="8862"/>
                  </a:moveTo>
                  <a:cubicBezTo>
                    <a:pt x="49346" y="8862"/>
                    <a:pt x="50138" y="8881"/>
                    <a:pt x="50930" y="8898"/>
                  </a:cubicBezTo>
                  <a:cubicBezTo>
                    <a:pt x="51473" y="8910"/>
                    <a:pt x="52014" y="8981"/>
                    <a:pt x="52553" y="9055"/>
                  </a:cubicBezTo>
                  <a:cubicBezTo>
                    <a:pt x="52792" y="9087"/>
                    <a:pt x="53033" y="9102"/>
                    <a:pt x="53270" y="9144"/>
                  </a:cubicBezTo>
                  <a:cubicBezTo>
                    <a:pt x="53805" y="9238"/>
                    <a:pt x="54341" y="9336"/>
                    <a:pt x="54873" y="9445"/>
                  </a:cubicBezTo>
                  <a:cubicBezTo>
                    <a:pt x="55519" y="9578"/>
                    <a:pt x="56167" y="9716"/>
                    <a:pt x="56796" y="9918"/>
                  </a:cubicBezTo>
                  <a:cubicBezTo>
                    <a:pt x="58195" y="10368"/>
                    <a:pt x="59584" y="10845"/>
                    <a:pt x="60931" y="11439"/>
                  </a:cubicBezTo>
                  <a:cubicBezTo>
                    <a:pt x="61599" y="11734"/>
                    <a:pt x="62280" y="12005"/>
                    <a:pt x="62939" y="12319"/>
                  </a:cubicBezTo>
                  <a:cubicBezTo>
                    <a:pt x="63838" y="12748"/>
                    <a:pt x="64722" y="13204"/>
                    <a:pt x="65610" y="13653"/>
                  </a:cubicBezTo>
                  <a:cubicBezTo>
                    <a:pt x="65950" y="13826"/>
                    <a:pt x="66282" y="14014"/>
                    <a:pt x="66620" y="14190"/>
                  </a:cubicBezTo>
                  <a:cubicBezTo>
                    <a:pt x="67311" y="14550"/>
                    <a:pt x="67966" y="14971"/>
                    <a:pt x="68611" y="15405"/>
                  </a:cubicBezTo>
                  <a:cubicBezTo>
                    <a:pt x="68953" y="15636"/>
                    <a:pt x="69297" y="15865"/>
                    <a:pt x="69639" y="16094"/>
                  </a:cubicBezTo>
                  <a:cubicBezTo>
                    <a:pt x="69703" y="16137"/>
                    <a:pt x="69765" y="16184"/>
                    <a:pt x="69837" y="16236"/>
                  </a:cubicBezTo>
                  <a:cubicBezTo>
                    <a:pt x="69868" y="17101"/>
                    <a:pt x="69874" y="17948"/>
                    <a:pt x="69824" y="18807"/>
                  </a:cubicBezTo>
                  <a:cubicBezTo>
                    <a:pt x="69814" y="18809"/>
                    <a:pt x="69804" y="18809"/>
                    <a:pt x="69794" y="18809"/>
                  </a:cubicBezTo>
                  <a:cubicBezTo>
                    <a:pt x="69713" y="18809"/>
                    <a:pt x="69664" y="18754"/>
                    <a:pt x="69609" y="18719"/>
                  </a:cubicBezTo>
                  <a:cubicBezTo>
                    <a:pt x="69030" y="18355"/>
                    <a:pt x="68456" y="17980"/>
                    <a:pt x="67873" y="17623"/>
                  </a:cubicBezTo>
                  <a:cubicBezTo>
                    <a:pt x="66580" y="16830"/>
                    <a:pt x="65286" y="16036"/>
                    <a:pt x="63934" y="15346"/>
                  </a:cubicBezTo>
                  <a:cubicBezTo>
                    <a:pt x="62958" y="14847"/>
                    <a:pt x="61963" y="14385"/>
                    <a:pt x="60975" y="13913"/>
                  </a:cubicBezTo>
                  <a:cubicBezTo>
                    <a:pt x="59845" y="13374"/>
                    <a:pt x="58686" y="12902"/>
                    <a:pt x="57534" y="12412"/>
                  </a:cubicBezTo>
                  <a:cubicBezTo>
                    <a:pt x="56369" y="11917"/>
                    <a:pt x="55163" y="11568"/>
                    <a:pt x="53939" y="11273"/>
                  </a:cubicBezTo>
                  <a:cubicBezTo>
                    <a:pt x="53555" y="11180"/>
                    <a:pt x="53159" y="11133"/>
                    <a:pt x="52768" y="11071"/>
                  </a:cubicBezTo>
                  <a:cubicBezTo>
                    <a:pt x="52500" y="11028"/>
                    <a:pt x="52229" y="10994"/>
                    <a:pt x="51960" y="10959"/>
                  </a:cubicBezTo>
                  <a:cubicBezTo>
                    <a:pt x="51768" y="10933"/>
                    <a:pt x="51574" y="10909"/>
                    <a:pt x="51381" y="10892"/>
                  </a:cubicBezTo>
                  <a:cubicBezTo>
                    <a:pt x="50947" y="10855"/>
                    <a:pt x="50514" y="10819"/>
                    <a:pt x="50080" y="10788"/>
                  </a:cubicBezTo>
                  <a:cubicBezTo>
                    <a:pt x="49637" y="10755"/>
                    <a:pt x="49194" y="10725"/>
                    <a:pt x="48752" y="10707"/>
                  </a:cubicBezTo>
                  <a:cubicBezTo>
                    <a:pt x="48341" y="10690"/>
                    <a:pt x="47928" y="10691"/>
                    <a:pt x="47516" y="10687"/>
                  </a:cubicBezTo>
                  <a:cubicBezTo>
                    <a:pt x="47469" y="10687"/>
                    <a:pt x="47423" y="10687"/>
                    <a:pt x="47376" y="10687"/>
                  </a:cubicBezTo>
                  <a:cubicBezTo>
                    <a:pt x="46660" y="10687"/>
                    <a:pt x="45945" y="10731"/>
                    <a:pt x="45232" y="10799"/>
                  </a:cubicBezTo>
                  <a:cubicBezTo>
                    <a:pt x="44134" y="10903"/>
                    <a:pt x="43041" y="11066"/>
                    <a:pt x="41965" y="11314"/>
                  </a:cubicBezTo>
                  <a:cubicBezTo>
                    <a:pt x="41064" y="11522"/>
                    <a:pt x="40159" y="11714"/>
                    <a:pt x="39274" y="11985"/>
                  </a:cubicBezTo>
                  <a:cubicBezTo>
                    <a:pt x="38263" y="12294"/>
                    <a:pt x="37261" y="12629"/>
                    <a:pt x="36270" y="12996"/>
                  </a:cubicBezTo>
                  <a:cubicBezTo>
                    <a:pt x="35336" y="13342"/>
                    <a:pt x="34420" y="13730"/>
                    <a:pt x="33497" y="14102"/>
                  </a:cubicBezTo>
                  <a:cubicBezTo>
                    <a:pt x="32020" y="14701"/>
                    <a:pt x="30579" y="15382"/>
                    <a:pt x="29143" y="16073"/>
                  </a:cubicBezTo>
                  <a:cubicBezTo>
                    <a:pt x="28640" y="16315"/>
                    <a:pt x="28146" y="16578"/>
                    <a:pt x="27650" y="16841"/>
                  </a:cubicBezTo>
                  <a:cubicBezTo>
                    <a:pt x="26639" y="17374"/>
                    <a:pt x="25598" y="17847"/>
                    <a:pt x="24554" y="18311"/>
                  </a:cubicBezTo>
                  <a:cubicBezTo>
                    <a:pt x="23551" y="18755"/>
                    <a:pt x="22547" y="19195"/>
                    <a:pt x="21543" y="19636"/>
                  </a:cubicBezTo>
                  <a:cubicBezTo>
                    <a:pt x="20610" y="20044"/>
                    <a:pt x="19659" y="20410"/>
                    <a:pt x="18681" y="20698"/>
                  </a:cubicBezTo>
                  <a:cubicBezTo>
                    <a:pt x="17928" y="20918"/>
                    <a:pt x="17180" y="21157"/>
                    <a:pt x="16409" y="21309"/>
                  </a:cubicBezTo>
                  <a:cubicBezTo>
                    <a:pt x="15837" y="21423"/>
                    <a:pt x="15263" y="21520"/>
                    <a:pt x="14682" y="21578"/>
                  </a:cubicBezTo>
                  <a:cubicBezTo>
                    <a:pt x="14133" y="21634"/>
                    <a:pt x="13583" y="21689"/>
                    <a:pt x="13034" y="21741"/>
                  </a:cubicBezTo>
                  <a:cubicBezTo>
                    <a:pt x="12933" y="21752"/>
                    <a:pt x="12831" y="21756"/>
                    <a:pt x="12731" y="21756"/>
                  </a:cubicBezTo>
                  <a:cubicBezTo>
                    <a:pt x="12292" y="21756"/>
                    <a:pt x="11854" y="21761"/>
                    <a:pt x="11415" y="21761"/>
                  </a:cubicBezTo>
                  <a:cubicBezTo>
                    <a:pt x="11123" y="21761"/>
                    <a:pt x="10830" y="21759"/>
                    <a:pt x="10538" y="21751"/>
                  </a:cubicBezTo>
                  <a:cubicBezTo>
                    <a:pt x="9106" y="21711"/>
                    <a:pt x="7717" y="21451"/>
                    <a:pt x="6369" y="20944"/>
                  </a:cubicBezTo>
                  <a:cubicBezTo>
                    <a:pt x="5014" y="20436"/>
                    <a:pt x="3734" y="19793"/>
                    <a:pt x="2547" y="18968"/>
                  </a:cubicBezTo>
                  <a:cubicBezTo>
                    <a:pt x="1831" y="18471"/>
                    <a:pt x="1126" y="17959"/>
                    <a:pt x="470" y="17383"/>
                  </a:cubicBezTo>
                  <a:cubicBezTo>
                    <a:pt x="406" y="17327"/>
                    <a:pt x="342" y="17269"/>
                    <a:pt x="278" y="17211"/>
                  </a:cubicBezTo>
                  <a:cubicBezTo>
                    <a:pt x="257" y="17116"/>
                    <a:pt x="259" y="17026"/>
                    <a:pt x="298" y="16925"/>
                  </a:cubicBezTo>
                  <a:cubicBezTo>
                    <a:pt x="339" y="16950"/>
                    <a:pt x="374" y="16967"/>
                    <a:pt x="403" y="16990"/>
                  </a:cubicBezTo>
                  <a:cubicBezTo>
                    <a:pt x="1203" y="17636"/>
                    <a:pt x="2076" y="18178"/>
                    <a:pt x="2945" y="18726"/>
                  </a:cubicBezTo>
                  <a:cubicBezTo>
                    <a:pt x="3970" y="19374"/>
                    <a:pt x="5063" y="19871"/>
                    <a:pt x="6201" y="20277"/>
                  </a:cubicBezTo>
                  <a:cubicBezTo>
                    <a:pt x="6714" y="20459"/>
                    <a:pt x="7226" y="20644"/>
                    <a:pt x="7743" y="20810"/>
                  </a:cubicBezTo>
                  <a:cubicBezTo>
                    <a:pt x="8254" y="20974"/>
                    <a:pt x="8785" y="21051"/>
                    <a:pt x="9317" y="21123"/>
                  </a:cubicBezTo>
                  <a:cubicBezTo>
                    <a:pt x="9858" y="21197"/>
                    <a:pt x="10402" y="21226"/>
                    <a:pt x="10945" y="21235"/>
                  </a:cubicBezTo>
                  <a:cubicBezTo>
                    <a:pt x="10979" y="21235"/>
                    <a:pt x="11013" y="21236"/>
                    <a:pt x="11046" y="21236"/>
                  </a:cubicBezTo>
                  <a:cubicBezTo>
                    <a:pt x="11432" y="21236"/>
                    <a:pt x="11817" y="21205"/>
                    <a:pt x="12203" y="21178"/>
                  </a:cubicBezTo>
                  <a:cubicBezTo>
                    <a:pt x="12513" y="21155"/>
                    <a:pt x="12823" y="21122"/>
                    <a:pt x="13129" y="21077"/>
                  </a:cubicBezTo>
                  <a:cubicBezTo>
                    <a:pt x="13591" y="21010"/>
                    <a:pt x="14051" y="20937"/>
                    <a:pt x="14510" y="20854"/>
                  </a:cubicBezTo>
                  <a:cubicBezTo>
                    <a:pt x="16020" y="20582"/>
                    <a:pt x="17492" y="20163"/>
                    <a:pt x="18942" y="19671"/>
                  </a:cubicBezTo>
                  <a:cubicBezTo>
                    <a:pt x="19503" y="19481"/>
                    <a:pt x="20044" y="19245"/>
                    <a:pt x="20592" y="19023"/>
                  </a:cubicBezTo>
                  <a:cubicBezTo>
                    <a:pt x="20735" y="18965"/>
                    <a:pt x="20873" y="18891"/>
                    <a:pt x="21009" y="18813"/>
                  </a:cubicBezTo>
                  <a:cubicBezTo>
                    <a:pt x="21764" y="18382"/>
                    <a:pt x="22521" y="17950"/>
                    <a:pt x="23275" y="17512"/>
                  </a:cubicBezTo>
                  <a:cubicBezTo>
                    <a:pt x="24096" y="17037"/>
                    <a:pt x="24907" y="16545"/>
                    <a:pt x="25734" y="16079"/>
                  </a:cubicBezTo>
                  <a:cubicBezTo>
                    <a:pt x="27191" y="15259"/>
                    <a:pt x="28682" y="14504"/>
                    <a:pt x="30174" y="13749"/>
                  </a:cubicBezTo>
                  <a:cubicBezTo>
                    <a:pt x="30839" y="13411"/>
                    <a:pt x="31504" y="13071"/>
                    <a:pt x="32172" y="12738"/>
                  </a:cubicBezTo>
                  <a:cubicBezTo>
                    <a:pt x="32811" y="12418"/>
                    <a:pt x="33459" y="12112"/>
                    <a:pt x="34098" y="11790"/>
                  </a:cubicBezTo>
                  <a:cubicBezTo>
                    <a:pt x="34946" y="11362"/>
                    <a:pt x="35823" y="11006"/>
                    <a:pt x="36726" y="10709"/>
                  </a:cubicBezTo>
                  <a:cubicBezTo>
                    <a:pt x="37035" y="10609"/>
                    <a:pt x="37338" y="10482"/>
                    <a:pt x="37648" y="10381"/>
                  </a:cubicBezTo>
                  <a:cubicBezTo>
                    <a:pt x="38551" y="10087"/>
                    <a:pt x="39470" y="9858"/>
                    <a:pt x="40391" y="9633"/>
                  </a:cubicBezTo>
                  <a:cubicBezTo>
                    <a:pt x="40897" y="9509"/>
                    <a:pt x="41407" y="9401"/>
                    <a:pt x="41923" y="9329"/>
                  </a:cubicBezTo>
                  <a:cubicBezTo>
                    <a:pt x="42353" y="9270"/>
                    <a:pt x="42785" y="9212"/>
                    <a:pt x="43217" y="9161"/>
                  </a:cubicBezTo>
                  <a:cubicBezTo>
                    <a:pt x="43611" y="9115"/>
                    <a:pt x="44005" y="9069"/>
                    <a:pt x="44400" y="9040"/>
                  </a:cubicBezTo>
                  <a:cubicBezTo>
                    <a:pt x="44815" y="9011"/>
                    <a:pt x="45228" y="8974"/>
                    <a:pt x="45645" y="8974"/>
                  </a:cubicBezTo>
                  <a:cubicBezTo>
                    <a:pt x="45681" y="8974"/>
                    <a:pt x="45716" y="8974"/>
                    <a:pt x="45751" y="8974"/>
                  </a:cubicBezTo>
                  <a:cubicBezTo>
                    <a:pt x="45771" y="8975"/>
                    <a:pt x="45790" y="8975"/>
                    <a:pt x="45809" y="8975"/>
                  </a:cubicBezTo>
                  <a:cubicBezTo>
                    <a:pt x="46138" y="8975"/>
                    <a:pt x="46468" y="8935"/>
                    <a:pt x="46799" y="8913"/>
                  </a:cubicBezTo>
                  <a:cubicBezTo>
                    <a:pt x="46924" y="8905"/>
                    <a:pt x="47047" y="8891"/>
                    <a:pt x="47171" y="8886"/>
                  </a:cubicBezTo>
                  <a:cubicBezTo>
                    <a:pt x="47632" y="8868"/>
                    <a:pt x="48093" y="8862"/>
                    <a:pt x="48553" y="8862"/>
                  </a:cubicBezTo>
                  <a:close/>
                  <a:moveTo>
                    <a:pt x="47583" y="10900"/>
                  </a:moveTo>
                  <a:cubicBezTo>
                    <a:pt x="47637" y="10900"/>
                    <a:pt x="47690" y="10901"/>
                    <a:pt x="47744" y="10902"/>
                  </a:cubicBezTo>
                  <a:cubicBezTo>
                    <a:pt x="48342" y="10914"/>
                    <a:pt x="48941" y="10947"/>
                    <a:pt x="49539" y="10974"/>
                  </a:cubicBezTo>
                  <a:cubicBezTo>
                    <a:pt x="49842" y="10988"/>
                    <a:pt x="50146" y="11005"/>
                    <a:pt x="50447" y="11028"/>
                  </a:cubicBezTo>
                  <a:cubicBezTo>
                    <a:pt x="51122" y="11079"/>
                    <a:pt x="51794" y="11136"/>
                    <a:pt x="52463" y="11248"/>
                  </a:cubicBezTo>
                  <a:cubicBezTo>
                    <a:pt x="52914" y="11325"/>
                    <a:pt x="53370" y="11386"/>
                    <a:pt x="53817" y="11484"/>
                  </a:cubicBezTo>
                  <a:cubicBezTo>
                    <a:pt x="54286" y="11587"/>
                    <a:pt x="54749" y="11723"/>
                    <a:pt x="55214" y="11850"/>
                  </a:cubicBezTo>
                  <a:cubicBezTo>
                    <a:pt x="56426" y="12177"/>
                    <a:pt x="57579" y="12666"/>
                    <a:pt x="58732" y="13152"/>
                  </a:cubicBezTo>
                  <a:cubicBezTo>
                    <a:pt x="60402" y="13858"/>
                    <a:pt x="62037" y="14639"/>
                    <a:pt x="63657" y="15451"/>
                  </a:cubicBezTo>
                  <a:cubicBezTo>
                    <a:pt x="64714" y="15980"/>
                    <a:pt x="65732" y="16582"/>
                    <a:pt x="66743" y="17197"/>
                  </a:cubicBezTo>
                  <a:cubicBezTo>
                    <a:pt x="67685" y="17772"/>
                    <a:pt x="68620" y="18361"/>
                    <a:pt x="69558" y="18944"/>
                  </a:cubicBezTo>
                  <a:cubicBezTo>
                    <a:pt x="69596" y="18969"/>
                    <a:pt x="69634" y="18998"/>
                    <a:pt x="69675" y="19019"/>
                  </a:cubicBezTo>
                  <a:cubicBezTo>
                    <a:pt x="69787" y="19075"/>
                    <a:pt x="69814" y="19166"/>
                    <a:pt x="69816" y="19287"/>
                  </a:cubicBezTo>
                  <a:cubicBezTo>
                    <a:pt x="69827" y="20042"/>
                    <a:pt x="69845" y="20796"/>
                    <a:pt x="69864" y="21551"/>
                  </a:cubicBezTo>
                  <a:cubicBezTo>
                    <a:pt x="69868" y="21721"/>
                    <a:pt x="69879" y="21891"/>
                    <a:pt x="69888" y="22090"/>
                  </a:cubicBezTo>
                  <a:cubicBezTo>
                    <a:pt x="69827" y="22056"/>
                    <a:pt x="69782" y="22036"/>
                    <a:pt x="69744" y="22009"/>
                  </a:cubicBezTo>
                  <a:cubicBezTo>
                    <a:pt x="68333" y="20953"/>
                    <a:pt x="66842" y="20022"/>
                    <a:pt x="65335" y="19117"/>
                  </a:cubicBezTo>
                  <a:cubicBezTo>
                    <a:pt x="64262" y="18472"/>
                    <a:pt x="63138" y="17920"/>
                    <a:pt x="62008" y="17378"/>
                  </a:cubicBezTo>
                  <a:cubicBezTo>
                    <a:pt x="60955" y="16873"/>
                    <a:pt x="59885" y="16410"/>
                    <a:pt x="58804" y="15974"/>
                  </a:cubicBezTo>
                  <a:cubicBezTo>
                    <a:pt x="58098" y="15689"/>
                    <a:pt x="57376" y="15443"/>
                    <a:pt x="56663" y="15175"/>
                  </a:cubicBezTo>
                  <a:cubicBezTo>
                    <a:pt x="55612" y="14783"/>
                    <a:pt x="54525" y="14517"/>
                    <a:pt x="53442" y="14238"/>
                  </a:cubicBezTo>
                  <a:cubicBezTo>
                    <a:pt x="52870" y="14091"/>
                    <a:pt x="52300" y="13934"/>
                    <a:pt x="51716" y="13839"/>
                  </a:cubicBezTo>
                  <a:cubicBezTo>
                    <a:pt x="51263" y="13766"/>
                    <a:pt x="50811" y="13695"/>
                    <a:pt x="50357" y="13631"/>
                  </a:cubicBezTo>
                  <a:cubicBezTo>
                    <a:pt x="49926" y="13570"/>
                    <a:pt x="49494" y="13514"/>
                    <a:pt x="49062" y="13465"/>
                  </a:cubicBezTo>
                  <a:cubicBezTo>
                    <a:pt x="48830" y="13437"/>
                    <a:pt x="48596" y="13420"/>
                    <a:pt x="48364" y="13405"/>
                  </a:cubicBezTo>
                  <a:cubicBezTo>
                    <a:pt x="47738" y="13366"/>
                    <a:pt x="47111" y="13336"/>
                    <a:pt x="46484" y="13336"/>
                  </a:cubicBezTo>
                  <a:cubicBezTo>
                    <a:pt x="46427" y="13336"/>
                    <a:pt x="46370" y="13336"/>
                    <a:pt x="46313" y="13337"/>
                  </a:cubicBezTo>
                  <a:cubicBezTo>
                    <a:pt x="46063" y="13339"/>
                    <a:pt x="45814" y="13343"/>
                    <a:pt x="45566" y="13346"/>
                  </a:cubicBezTo>
                  <a:cubicBezTo>
                    <a:pt x="44933" y="13353"/>
                    <a:pt x="44308" y="13431"/>
                    <a:pt x="43689" y="13545"/>
                  </a:cubicBezTo>
                  <a:cubicBezTo>
                    <a:pt x="42925" y="13688"/>
                    <a:pt x="42162" y="13831"/>
                    <a:pt x="41403" y="13996"/>
                  </a:cubicBezTo>
                  <a:cubicBezTo>
                    <a:pt x="39422" y="14425"/>
                    <a:pt x="37502" y="15043"/>
                    <a:pt x="35645" y="15859"/>
                  </a:cubicBezTo>
                  <a:cubicBezTo>
                    <a:pt x="35347" y="15990"/>
                    <a:pt x="35046" y="16117"/>
                    <a:pt x="34738" y="16228"/>
                  </a:cubicBezTo>
                  <a:cubicBezTo>
                    <a:pt x="33810" y="16563"/>
                    <a:pt x="32897" y="16937"/>
                    <a:pt x="31977" y="17292"/>
                  </a:cubicBezTo>
                  <a:cubicBezTo>
                    <a:pt x="31056" y="17649"/>
                    <a:pt x="30143" y="18022"/>
                    <a:pt x="29228" y="18392"/>
                  </a:cubicBezTo>
                  <a:cubicBezTo>
                    <a:pt x="28414" y="18721"/>
                    <a:pt x="27603" y="19058"/>
                    <a:pt x="26789" y="19389"/>
                  </a:cubicBezTo>
                  <a:cubicBezTo>
                    <a:pt x="26616" y="19460"/>
                    <a:pt x="26441" y="19526"/>
                    <a:pt x="26264" y="19584"/>
                  </a:cubicBezTo>
                  <a:cubicBezTo>
                    <a:pt x="25569" y="19813"/>
                    <a:pt x="24901" y="20110"/>
                    <a:pt x="24225" y="20386"/>
                  </a:cubicBezTo>
                  <a:cubicBezTo>
                    <a:pt x="23780" y="20568"/>
                    <a:pt x="23318" y="20711"/>
                    <a:pt x="22863" y="20869"/>
                  </a:cubicBezTo>
                  <a:cubicBezTo>
                    <a:pt x="21216" y="21436"/>
                    <a:pt x="19537" y="21892"/>
                    <a:pt x="17832" y="22253"/>
                  </a:cubicBezTo>
                  <a:cubicBezTo>
                    <a:pt x="17049" y="22418"/>
                    <a:pt x="16260" y="22552"/>
                    <a:pt x="15465" y="22650"/>
                  </a:cubicBezTo>
                  <a:cubicBezTo>
                    <a:pt x="14909" y="22720"/>
                    <a:pt x="14352" y="22763"/>
                    <a:pt x="13794" y="22797"/>
                  </a:cubicBezTo>
                  <a:cubicBezTo>
                    <a:pt x="13467" y="22816"/>
                    <a:pt x="13141" y="22824"/>
                    <a:pt x="12814" y="22824"/>
                  </a:cubicBezTo>
                  <a:cubicBezTo>
                    <a:pt x="12651" y="22824"/>
                    <a:pt x="12488" y="22822"/>
                    <a:pt x="12325" y="22819"/>
                  </a:cubicBezTo>
                  <a:cubicBezTo>
                    <a:pt x="11102" y="22794"/>
                    <a:pt x="9892" y="22669"/>
                    <a:pt x="8697" y="22387"/>
                  </a:cubicBezTo>
                  <a:cubicBezTo>
                    <a:pt x="7887" y="22195"/>
                    <a:pt x="7086" y="21978"/>
                    <a:pt x="6312" y="21670"/>
                  </a:cubicBezTo>
                  <a:cubicBezTo>
                    <a:pt x="4302" y="20874"/>
                    <a:pt x="2506" y="19728"/>
                    <a:pt x="876" y="18317"/>
                  </a:cubicBezTo>
                  <a:cubicBezTo>
                    <a:pt x="711" y="18176"/>
                    <a:pt x="556" y="18021"/>
                    <a:pt x="386" y="17886"/>
                  </a:cubicBezTo>
                  <a:cubicBezTo>
                    <a:pt x="262" y="17786"/>
                    <a:pt x="207" y="17677"/>
                    <a:pt x="267" y="17496"/>
                  </a:cubicBezTo>
                  <a:lnTo>
                    <a:pt x="267" y="17496"/>
                  </a:lnTo>
                  <a:cubicBezTo>
                    <a:pt x="465" y="17661"/>
                    <a:pt x="640" y="17815"/>
                    <a:pt x="817" y="17959"/>
                  </a:cubicBezTo>
                  <a:cubicBezTo>
                    <a:pt x="1881" y="18810"/>
                    <a:pt x="2991" y="19596"/>
                    <a:pt x="4202" y="20233"/>
                  </a:cubicBezTo>
                  <a:cubicBezTo>
                    <a:pt x="5133" y="20721"/>
                    <a:pt x="6103" y="21117"/>
                    <a:pt x="7117" y="21404"/>
                  </a:cubicBezTo>
                  <a:cubicBezTo>
                    <a:pt x="7558" y="21529"/>
                    <a:pt x="7996" y="21663"/>
                    <a:pt x="8449" y="21739"/>
                  </a:cubicBezTo>
                  <a:cubicBezTo>
                    <a:pt x="8757" y="21791"/>
                    <a:pt x="9064" y="21828"/>
                    <a:pt x="9373" y="21866"/>
                  </a:cubicBezTo>
                  <a:cubicBezTo>
                    <a:pt x="10136" y="21960"/>
                    <a:pt x="10902" y="21990"/>
                    <a:pt x="11669" y="21990"/>
                  </a:cubicBezTo>
                  <a:cubicBezTo>
                    <a:pt x="11835" y="21990"/>
                    <a:pt x="12002" y="21988"/>
                    <a:pt x="12168" y="21986"/>
                  </a:cubicBezTo>
                  <a:cubicBezTo>
                    <a:pt x="12954" y="21976"/>
                    <a:pt x="13736" y="21913"/>
                    <a:pt x="14514" y="21788"/>
                  </a:cubicBezTo>
                  <a:cubicBezTo>
                    <a:pt x="14705" y="21757"/>
                    <a:pt x="14901" y="21751"/>
                    <a:pt x="15093" y="21728"/>
                  </a:cubicBezTo>
                  <a:cubicBezTo>
                    <a:pt x="15665" y="21663"/>
                    <a:pt x="16227" y="21542"/>
                    <a:pt x="16789" y="21418"/>
                  </a:cubicBezTo>
                  <a:cubicBezTo>
                    <a:pt x="18534" y="21036"/>
                    <a:pt x="20212" y="20458"/>
                    <a:pt x="21845" y="19734"/>
                  </a:cubicBezTo>
                  <a:cubicBezTo>
                    <a:pt x="23202" y="19131"/>
                    <a:pt x="24561" y="18534"/>
                    <a:pt x="25917" y="17929"/>
                  </a:cubicBezTo>
                  <a:cubicBezTo>
                    <a:pt x="26804" y="17532"/>
                    <a:pt x="27659" y="17068"/>
                    <a:pt x="28525" y="16626"/>
                  </a:cubicBezTo>
                  <a:cubicBezTo>
                    <a:pt x="29454" y="16153"/>
                    <a:pt x="30385" y="15689"/>
                    <a:pt x="31321" y="15230"/>
                  </a:cubicBezTo>
                  <a:cubicBezTo>
                    <a:pt x="31585" y="15099"/>
                    <a:pt x="31865" y="15001"/>
                    <a:pt x="32137" y="14886"/>
                  </a:cubicBezTo>
                  <a:cubicBezTo>
                    <a:pt x="33578" y="14282"/>
                    <a:pt x="35013" y="13665"/>
                    <a:pt x="36487" y="13144"/>
                  </a:cubicBezTo>
                  <a:cubicBezTo>
                    <a:pt x="37659" y="12730"/>
                    <a:pt x="38827" y="12301"/>
                    <a:pt x="40032" y="11991"/>
                  </a:cubicBezTo>
                  <a:cubicBezTo>
                    <a:pt x="41109" y="11715"/>
                    <a:pt x="42191" y="11461"/>
                    <a:pt x="43287" y="11274"/>
                  </a:cubicBezTo>
                  <a:cubicBezTo>
                    <a:pt x="44022" y="11149"/>
                    <a:pt x="44762" y="11057"/>
                    <a:pt x="45506" y="10993"/>
                  </a:cubicBezTo>
                  <a:cubicBezTo>
                    <a:pt x="45886" y="10961"/>
                    <a:pt x="46267" y="10947"/>
                    <a:pt x="46648" y="10932"/>
                  </a:cubicBezTo>
                  <a:cubicBezTo>
                    <a:pt x="46959" y="10918"/>
                    <a:pt x="47271" y="10900"/>
                    <a:pt x="47583" y="10900"/>
                  </a:cubicBezTo>
                  <a:close/>
                  <a:moveTo>
                    <a:pt x="50029" y="0"/>
                  </a:moveTo>
                  <a:cubicBezTo>
                    <a:pt x="49454" y="0"/>
                    <a:pt x="48879" y="26"/>
                    <a:pt x="48304" y="49"/>
                  </a:cubicBezTo>
                  <a:cubicBezTo>
                    <a:pt x="48072" y="58"/>
                    <a:pt x="47838" y="74"/>
                    <a:pt x="47606" y="99"/>
                  </a:cubicBezTo>
                  <a:cubicBezTo>
                    <a:pt x="46949" y="168"/>
                    <a:pt x="46293" y="239"/>
                    <a:pt x="45637" y="317"/>
                  </a:cubicBezTo>
                  <a:cubicBezTo>
                    <a:pt x="45127" y="378"/>
                    <a:pt x="44618" y="440"/>
                    <a:pt x="44112" y="523"/>
                  </a:cubicBezTo>
                  <a:cubicBezTo>
                    <a:pt x="43176" y="678"/>
                    <a:pt x="42244" y="852"/>
                    <a:pt x="41310" y="1010"/>
                  </a:cubicBezTo>
                  <a:cubicBezTo>
                    <a:pt x="39891" y="1252"/>
                    <a:pt x="38490" y="1572"/>
                    <a:pt x="37091" y="1906"/>
                  </a:cubicBezTo>
                  <a:cubicBezTo>
                    <a:pt x="35412" y="2305"/>
                    <a:pt x="33805" y="2903"/>
                    <a:pt x="32257" y="3661"/>
                  </a:cubicBezTo>
                  <a:cubicBezTo>
                    <a:pt x="31097" y="4229"/>
                    <a:pt x="29971" y="4859"/>
                    <a:pt x="28845" y="5492"/>
                  </a:cubicBezTo>
                  <a:cubicBezTo>
                    <a:pt x="27340" y="6339"/>
                    <a:pt x="25885" y="7272"/>
                    <a:pt x="24426" y="8195"/>
                  </a:cubicBezTo>
                  <a:cubicBezTo>
                    <a:pt x="23302" y="8907"/>
                    <a:pt x="22196" y="9648"/>
                    <a:pt x="21088" y="10383"/>
                  </a:cubicBezTo>
                  <a:cubicBezTo>
                    <a:pt x="18819" y="11889"/>
                    <a:pt x="16536" y="13370"/>
                    <a:pt x="14169" y="14719"/>
                  </a:cubicBezTo>
                  <a:cubicBezTo>
                    <a:pt x="13421" y="15147"/>
                    <a:pt x="12665" y="15565"/>
                    <a:pt x="11869" y="15902"/>
                  </a:cubicBezTo>
                  <a:cubicBezTo>
                    <a:pt x="10628" y="16427"/>
                    <a:pt x="9336" y="16706"/>
                    <a:pt x="7990" y="16706"/>
                  </a:cubicBezTo>
                  <a:cubicBezTo>
                    <a:pt x="7982" y="16706"/>
                    <a:pt x="7975" y="16706"/>
                    <a:pt x="7967" y="16706"/>
                  </a:cubicBezTo>
                  <a:cubicBezTo>
                    <a:pt x="7609" y="16706"/>
                    <a:pt x="7252" y="16684"/>
                    <a:pt x="6895" y="16667"/>
                  </a:cubicBezTo>
                  <a:cubicBezTo>
                    <a:pt x="6467" y="16650"/>
                    <a:pt x="6043" y="16590"/>
                    <a:pt x="5625" y="16499"/>
                  </a:cubicBezTo>
                  <a:cubicBezTo>
                    <a:pt x="4174" y="16181"/>
                    <a:pt x="2868" y="15545"/>
                    <a:pt x="1660" y="14695"/>
                  </a:cubicBezTo>
                  <a:cubicBezTo>
                    <a:pt x="1138" y="14326"/>
                    <a:pt x="673" y="13888"/>
                    <a:pt x="206" y="13452"/>
                  </a:cubicBezTo>
                  <a:cubicBezTo>
                    <a:pt x="144" y="13396"/>
                    <a:pt x="97" y="13316"/>
                    <a:pt x="0" y="13308"/>
                  </a:cubicBezTo>
                  <a:lnTo>
                    <a:pt x="0" y="17884"/>
                  </a:lnTo>
                  <a:cubicBezTo>
                    <a:pt x="59" y="17920"/>
                    <a:pt x="123" y="17950"/>
                    <a:pt x="174" y="17993"/>
                  </a:cubicBezTo>
                  <a:cubicBezTo>
                    <a:pt x="432" y="18218"/>
                    <a:pt x="683" y="18451"/>
                    <a:pt x="943" y="18673"/>
                  </a:cubicBezTo>
                  <a:cubicBezTo>
                    <a:pt x="2569" y="20053"/>
                    <a:pt x="4363" y="21159"/>
                    <a:pt x="6353" y="21937"/>
                  </a:cubicBezTo>
                  <a:cubicBezTo>
                    <a:pt x="6655" y="22057"/>
                    <a:pt x="6963" y="22171"/>
                    <a:pt x="7276" y="22262"/>
                  </a:cubicBezTo>
                  <a:cubicBezTo>
                    <a:pt x="8105" y="22505"/>
                    <a:pt x="8949" y="22685"/>
                    <a:pt x="9799" y="22834"/>
                  </a:cubicBezTo>
                  <a:cubicBezTo>
                    <a:pt x="10374" y="22934"/>
                    <a:pt x="10954" y="23001"/>
                    <a:pt x="11537" y="23020"/>
                  </a:cubicBezTo>
                  <a:cubicBezTo>
                    <a:pt x="12011" y="23034"/>
                    <a:pt x="12484" y="23048"/>
                    <a:pt x="12958" y="23048"/>
                  </a:cubicBezTo>
                  <a:cubicBezTo>
                    <a:pt x="13441" y="23048"/>
                    <a:pt x="13923" y="23033"/>
                    <a:pt x="14406" y="22989"/>
                  </a:cubicBezTo>
                  <a:cubicBezTo>
                    <a:pt x="14908" y="22942"/>
                    <a:pt x="15413" y="22901"/>
                    <a:pt x="15912" y="22825"/>
                  </a:cubicBezTo>
                  <a:cubicBezTo>
                    <a:pt x="16580" y="22723"/>
                    <a:pt x="17245" y="22602"/>
                    <a:pt x="17908" y="22469"/>
                  </a:cubicBezTo>
                  <a:cubicBezTo>
                    <a:pt x="19227" y="22203"/>
                    <a:pt x="20526" y="21855"/>
                    <a:pt x="21810" y="21454"/>
                  </a:cubicBezTo>
                  <a:cubicBezTo>
                    <a:pt x="22774" y="21152"/>
                    <a:pt x="23729" y="20819"/>
                    <a:pt x="24673" y="20459"/>
                  </a:cubicBezTo>
                  <a:cubicBezTo>
                    <a:pt x="25616" y="20100"/>
                    <a:pt x="26561" y="19742"/>
                    <a:pt x="27502" y="19378"/>
                  </a:cubicBezTo>
                  <a:cubicBezTo>
                    <a:pt x="28074" y="19156"/>
                    <a:pt x="28644" y="18925"/>
                    <a:pt x="29212" y="18694"/>
                  </a:cubicBezTo>
                  <a:cubicBezTo>
                    <a:pt x="29652" y="18516"/>
                    <a:pt x="30088" y="18330"/>
                    <a:pt x="30528" y="18152"/>
                  </a:cubicBezTo>
                  <a:cubicBezTo>
                    <a:pt x="31249" y="17861"/>
                    <a:pt x="31971" y="17572"/>
                    <a:pt x="32691" y="17283"/>
                  </a:cubicBezTo>
                  <a:cubicBezTo>
                    <a:pt x="33414" y="16994"/>
                    <a:pt x="34123" y="16671"/>
                    <a:pt x="34855" y="16411"/>
                  </a:cubicBezTo>
                  <a:cubicBezTo>
                    <a:pt x="35177" y="16296"/>
                    <a:pt x="35498" y="16177"/>
                    <a:pt x="35811" y="16041"/>
                  </a:cubicBezTo>
                  <a:cubicBezTo>
                    <a:pt x="37463" y="15323"/>
                    <a:pt x="39164" y="14751"/>
                    <a:pt x="40917" y="14341"/>
                  </a:cubicBezTo>
                  <a:cubicBezTo>
                    <a:pt x="41778" y="14138"/>
                    <a:pt x="42646" y="13962"/>
                    <a:pt x="43517" y="13797"/>
                  </a:cubicBezTo>
                  <a:cubicBezTo>
                    <a:pt x="44180" y="13670"/>
                    <a:pt x="44854" y="13600"/>
                    <a:pt x="45532" y="13580"/>
                  </a:cubicBezTo>
                  <a:cubicBezTo>
                    <a:pt x="45836" y="13571"/>
                    <a:pt x="46141" y="13562"/>
                    <a:pt x="46446" y="13562"/>
                  </a:cubicBezTo>
                  <a:cubicBezTo>
                    <a:pt x="46678" y="13562"/>
                    <a:pt x="46909" y="13568"/>
                    <a:pt x="47141" y="13582"/>
                  </a:cubicBezTo>
                  <a:cubicBezTo>
                    <a:pt x="47794" y="13626"/>
                    <a:pt x="48446" y="13658"/>
                    <a:pt x="49098" y="13699"/>
                  </a:cubicBezTo>
                  <a:cubicBezTo>
                    <a:pt x="49276" y="13710"/>
                    <a:pt x="49452" y="13746"/>
                    <a:pt x="49631" y="13762"/>
                  </a:cubicBezTo>
                  <a:cubicBezTo>
                    <a:pt x="49988" y="13793"/>
                    <a:pt x="50333" y="13884"/>
                    <a:pt x="50685" y="13943"/>
                  </a:cubicBezTo>
                  <a:cubicBezTo>
                    <a:pt x="50808" y="13966"/>
                    <a:pt x="50932" y="13973"/>
                    <a:pt x="51055" y="13995"/>
                  </a:cubicBezTo>
                  <a:cubicBezTo>
                    <a:pt x="51421" y="14062"/>
                    <a:pt x="51787" y="14133"/>
                    <a:pt x="52153" y="14203"/>
                  </a:cubicBezTo>
                  <a:cubicBezTo>
                    <a:pt x="53399" y="14442"/>
                    <a:pt x="54629" y="14746"/>
                    <a:pt x="55834" y="15137"/>
                  </a:cubicBezTo>
                  <a:cubicBezTo>
                    <a:pt x="56654" y="15403"/>
                    <a:pt x="57464" y="15705"/>
                    <a:pt x="58269" y="16015"/>
                  </a:cubicBezTo>
                  <a:cubicBezTo>
                    <a:pt x="59540" y="16506"/>
                    <a:pt x="60785" y="17052"/>
                    <a:pt x="62013" y="17640"/>
                  </a:cubicBezTo>
                  <a:cubicBezTo>
                    <a:pt x="63074" y="18147"/>
                    <a:pt x="64128" y="18665"/>
                    <a:pt x="65137" y="19267"/>
                  </a:cubicBezTo>
                  <a:cubicBezTo>
                    <a:pt x="66772" y="20246"/>
                    <a:pt x="68390" y="21255"/>
                    <a:pt x="69906" y="22417"/>
                  </a:cubicBezTo>
                  <a:cubicBezTo>
                    <a:pt x="69959" y="22458"/>
                    <a:pt x="70028" y="22479"/>
                    <a:pt x="70090" y="22509"/>
                  </a:cubicBezTo>
                  <a:cubicBezTo>
                    <a:pt x="70090" y="16920"/>
                    <a:pt x="70090" y="11334"/>
                    <a:pt x="70086" y="5741"/>
                  </a:cubicBezTo>
                  <a:cubicBezTo>
                    <a:pt x="69999" y="5679"/>
                    <a:pt x="69914" y="5609"/>
                    <a:pt x="69821" y="5554"/>
                  </a:cubicBezTo>
                  <a:cubicBezTo>
                    <a:pt x="69277" y="5237"/>
                    <a:pt x="68738" y="4910"/>
                    <a:pt x="68184" y="4610"/>
                  </a:cubicBezTo>
                  <a:cubicBezTo>
                    <a:pt x="66370" y="3624"/>
                    <a:pt x="64470" y="2829"/>
                    <a:pt x="62508" y="2187"/>
                  </a:cubicBezTo>
                  <a:cubicBezTo>
                    <a:pt x="61111" y="1730"/>
                    <a:pt x="59696" y="1340"/>
                    <a:pt x="58251" y="1062"/>
                  </a:cubicBezTo>
                  <a:cubicBezTo>
                    <a:pt x="57175" y="855"/>
                    <a:pt x="56099" y="652"/>
                    <a:pt x="55018" y="474"/>
                  </a:cubicBezTo>
                  <a:cubicBezTo>
                    <a:pt x="54259" y="349"/>
                    <a:pt x="53494" y="266"/>
                    <a:pt x="52730" y="169"/>
                  </a:cubicBezTo>
                  <a:cubicBezTo>
                    <a:pt x="52011" y="79"/>
                    <a:pt x="51291" y="32"/>
                    <a:pt x="50567" y="8"/>
                  </a:cubicBezTo>
                  <a:cubicBezTo>
                    <a:pt x="50387" y="3"/>
                    <a:pt x="50208" y="0"/>
                    <a:pt x="500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6" name="Google Shape;956;p26"/>
            <p:cNvSpPr/>
            <p:nvPr/>
          </p:nvSpPr>
          <p:spPr>
            <a:xfrm>
              <a:off x="3880215" y="2497728"/>
              <a:ext cx="1403938" cy="240239"/>
            </a:xfrm>
            <a:custGeom>
              <a:avLst/>
              <a:gdLst/>
              <a:ahLst/>
              <a:cxnLst/>
              <a:rect l="l" t="t" r="r" b="b"/>
              <a:pathLst>
                <a:path w="69683" h="11924" extrusionOk="0">
                  <a:moveTo>
                    <a:pt x="47377" y="0"/>
                  </a:moveTo>
                  <a:cubicBezTo>
                    <a:pt x="47065" y="0"/>
                    <a:pt x="46753" y="18"/>
                    <a:pt x="46442" y="32"/>
                  </a:cubicBezTo>
                  <a:cubicBezTo>
                    <a:pt x="46061" y="47"/>
                    <a:pt x="45680" y="61"/>
                    <a:pt x="45300" y="93"/>
                  </a:cubicBezTo>
                  <a:cubicBezTo>
                    <a:pt x="44556" y="157"/>
                    <a:pt x="43816" y="249"/>
                    <a:pt x="43081" y="374"/>
                  </a:cubicBezTo>
                  <a:cubicBezTo>
                    <a:pt x="41985" y="561"/>
                    <a:pt x="40903" y="815"/>
                    <a:pt x="39826" y="1091"/>
                  </a:cubicBezTo>
                  <a:cubicBezTo>
                    <a:pt x="38621" y="1401"/>
                    <a:pt x="37453" y="1830"/>
                    <a:pt x="36281" y="2244"/>
                  </a:cubicBezTo>
                  <a:cubicBezTo>
                    <a:pt x="34807" y="2765"/>
                    <a:pt x="33372" y="3382"/>
                    <a:pt x="31931" y="3986"/>
                  </a:cubicBezTo>
                  <a:cubicBezTo>
                    <a:pt x="31659" y="4101"/>
                    <a:pt x="31379" y="4199"/>
                    <a:pt x="31115" y="4330"/>
                  </a:cubicBezTo>
                  <a:cubicBezTo>
                    <a:pt x="30179" y="4789"/>
                    <a:pt x="29248" y="5253"/>
                    <a:pt x="28319" y="5726"/>
                  </a:cubicBezTo>
                  <a:cubicBezTo>
                    <a:pt x="27453" y="6168"/>
                    <a:pt x="26598" y="6632"/>
                    <a:pt x="25711" y="7029"/>
                  </a:cubicBezTo>
                  <a:cubicBezTo>
                    <a:pt x="24355" y="7634"/>
                    <a:pt x="22996" y="8231"/>
                    <a:pt x="21639" y="8834"/>
                  </a:cubicBezTo>
                  <a:cubicBezTo>
                    <a:pt x="20006" y="9558"/>
                    <a:pt x="18328" y="10136"/>
                    <a:pt x="16583" y="10518"/>
                  </a:cubicBezTo>
                  <a:cubicBezTo>
                    <a:pt x="16021" y="10642"/>
                    <a:pt x="15459" y="10763"/>
                    <a:pt x="14887" y="10828"/>
                  </a:cubicBezTo>
                  <a:cubicBezTo>
                    <a:pt x="14695" y="10851"/>
                    <a:pt x="14499" y="10857"/>
                    <a:pt x="14308" y="10888"/>
                  </a:cubicBezTo>
                  <a:cubicBezTo>
                    <a:pt x="13530" y="11013"/>
                    <a:pt x="12748" y="11076"/>
                    <a:pt x="11962" y="11086"/>
                  </a:cubicBezTo>
                  <a:cubicBezTo>
                    <a:pt x="11796" y="11088"/>
                    <a:pt x="11629" y="11090"/>
                    <a:pt x="11463" y="11090"/>
                  </a:cubicBezTo>
                  <a:cubicBezTo>
                    <a:pt x="10696" y="11090"/>
                    <a:pt x="9930" y="11060"/>
                    <a:pt x="9167" y="10966"/>
                  </a:cubicBezTo>
                  <a:cubicBezTo>
                    <a:pt x="8858" y="10928"/>
                    <a:pt x="8551" y="10891"/>
                    <a:pt x="8243" y="10839"/>
                  </a:cubicBezTo>
                  <a:cubicBezTo>
                    <a:pt x="7790" y="10763"/>
                    <a:pt x="7352" y="10629"/>
                    <a:pt x="6911" y="10504"/>
                  </a:cubicBezTo>
                  <a:cubicBezTo>
                    <a:pt x="5897" y="10217"/>
                    <a:pt x="4927" y="9821"/>
                    <a:pt x="3996" y="9333"/>
                  </a:cubicBezTo>
                  <a:cubicBezTo>
                    <a:pt x="2785" y="8696"/>
                    <a:pt x="1675" y="7910"/>
                    <a:pt x="611" y="7059"/>
                  </a:cubicBezTo>
                  <a:cubicBezTo>
                    <a:pt x="434" y="6915"/>
                    <a:pt x="259" y="6761"/>
                    <a:pt x="61" y="6596"/>
                  </a:cubicBezTo>
                  <a:lnTo>
                    <a:pt x="61" y="6596"/>
                  </a:lnTo>
                  <a:cubicBezTo>
                    <a:pt x="1" y="6777"/>
                    <a:pt x="56" y="6886"/>
                    <a:pt x="180" y="6986"/>
                  </a:cubicBezTo>
                  <a:cubicBezTo>
                    <a:pt x="350" y="7121"/>
                    <a:pt x="505" y="7276"/>
                    <a:pt x="670" y="7417"/>
                  </a:cubicBezTo>
                  <a:cubicBezTo>
                    <a:pt x="2300" y="8828"/>
                    <a:pt x="4096" y="9974"/>
                    <a:pt x="6106" y="10770"/>
                  </a:cubicBezTo>
                  <a:cubicBezTo>
                    <a:pt x="6880" y="11078"/>
                    <a:pt x="7681" y="11295"/>
                    <a:pt x="8491" y="11487"/>
                  </a:cubicBezTo>
                  <a:cubicBezTo>
                    <a:pt x="9686" y="11769"/>
                    <a:pt x="10896" y="11894"/>
                    <a:pt x="12119" y="11919"/>
                  </a:cubicBezTo>
                  <a:cubicBezTo>
                    <a:pt x="12282" y="11922"/>
                    <a:pt x="12445" y="11924"/>
                    <a:pt x="12608" y="11924"/>
                  </a:cubicBezTo>
                  <a:cubicBezTo>
                    <a:pt x="12935" y="11924"/>
                    <a:pt x="13261" y="11916"/>
                    <a:pt x="13588" y="11897"/>
                  </a:cubicBezTo>
                  <a:cubicBezTo>
                    <a:pt x="14146" y="11863"/>
                    <a:pt x="14703" y="11820"/>
                    <a:pt x="15259" y="11750"/>
                  </a:cubicBezTo>
                  <a:cubicBezTo>
                    <a:pt x="16054" y="11652"/>
                    <a:pt x="16843" y="11518"/>
                    <a:pt x="17626" y="11353"/>
                  </a:cubicBezTo>
                  <a:cubicBezTo>
                    <a:pt x="19331" y="10992"/>
                    <a:pt x="21010" y="10536"/>
                    <a:pt x="22657" y="9969"/>
                  </a:cubicBezTo>
                  <a:cubicBezTo>
                    <a:pt x="23112" y="9811"/>
                    <a:pt x="23574" y="9668"/>
                    <a:pt x="24019" y="9486"/>
                  </a:cubicBezTo>
                  <a:cubicBezTo>
                    <a:pt x="24695" y="9210"/>
                    <a:pt x="25363" y="8913"/>
                    <a:pt x="26058" y="8684"/>
                  </a:cubicBezTo>
                  <a:cubicBezTo>
                    <a:pt x="26235" y="8626"/>
                    <a:pt x="26410" y="8560"/>
                    <a:pt x="26583" y="8489"/>
                  </a:cubicBezTo>
                  <a:cubicBezTo>
                    <a:pt x="27397" y="8158"/>
                    <a:pt x="28208" y="7821"/>
                    <a:pt x="29022" y="7492"/>
                  </a:cubicBezTo>
                  <a:cubicBezTo>
                    <a:pt x="29937" y="7122"/>
                    <a:pt x="30850" y="6749"/>
                    <a:pt x="31771" y="6392"/>
                  </a:cubicBezTo>
                  <a:cubicBezTo>
                    <a:pt x="32691" y="6037"/>
                    <a:pt x="33604" y="5663"/>
                    <a:pt x="34532" y="5328"/>
                  </a:cubicBezTo>
                  <a:cubicBezTo>
                    <a:pt x="34840" y="5217"/>
                    <a:pt x="35141" y="5090"/>
                    <a:pt x="35439" y="4959"/>
                  </a:cubicBezTo>
                  <a:cubicBezTo>
                    <a:pt x="37296" y="4143"/>
                    <a:pt x="39216" y="3525"/>
                    <a:pt x="41197" y="3096"/>
                  </a:cubicBezTo>
                  <a:cubicBezTo>
                    <a:pt x="41956" y="2931"/>
                    <a:pt x="42719" y="2788"/>
                    <a:pt x="43483" y="2645"/>
                  </a:cubicBezTo>
                  <a:cubicBezTo>
                    <a:pt x="44102" y="2531"/>
                    <a:pt x="44727" y="2453"/>
                    <a:pt x="45360" y="2446"/>
                  </a:cubicBezTo>
                  <a:cubicBezTo>
                    <a:pt x="45608" y="2443"/>
                    <a:pt x="45857" y="2439"/>
                    <a:pt x="46107" y="2437"/>
                  </a:cubicBezTo>
                  <a:cubicBezTo>
                    <a:pt x="46164" y="2436"/>
                    <a:pt x="46221" y="2436"/>
                    <a:pt x="46278" y="2436"/>
                  </a:cubicBezTo>
                  <a:cubicBezTo>
                    <a:pt x="46905" y="2436"/>
                    <a:pt x="47532" y="2466"/>
                    <a:pt x="48158" y="2505"/>
                  </a:cubicBezTo>
                  <a:cubicBezTo>
                    <a:pt x="48390" y="2520"/>
                    <a:pt x="48624" y="2537"/>
                    <a:pt x="48856" y="2565"/>
                  </a:cubicBezTo>
                  <a:cubicBezTo>
                    <a:pt x="49288" y="2614"/>
                    <a:pt x="49720" y="2670"/>
                    <a:pt x="50151" y="2731"/>
                  </a:cubicBezTo>
                  <a:cubicBezTo>
                    <a:pt x="50605" y="2795"/>
                    <a:pt x="51057" y="2866"/>
                    <a:pt x="51510" y="2939"/>
                  </a:cubicBezTo>
                  <a:cubicBezTo>
                    <a:pt x="52094" y="3034"/>
                    <a:pt x="52664" y="3191"/>
                    <a:pt x="53236" y="3338"/>
                  </a:cubicBezTo>
                  <a:cubicBezTo>
                    <a:pt x="54319" y="3617"/>
                    <a:pt x="55406" y="3883"/>
                    <a:pt x="56457" y="4275"/>
                  </a:cubicBezTo>
                  <a:cubicBezTo>
                    <a:pt x="57170" y="4543"/>
                    <a:pt x="57892" y="4789"/>
                    <a:pt x="58598" y="5074"/>
                  </a:cubicBezTo>
                  <a:cubicBezTo>
                    <a:pt x="59679" y="5510"/>
                    <a:pt x="60749" y="5973"/>
                    <a:pt x="61802" y="6478"/>
                  </a:cubicBezTo>
                  <a:cubicBezTo>
                    <a:pt x="62932" y="7020"/>
                    <a:pt x="64056" y="7572"/>
                    <a:pt x="65129" y="8217"/>
                  </a:cubicBezTo>
                  <a:cubicBezTo>
                    <a:pt x="66636" y="9122"/>
                    <a:pt x="68127" y="10053"/>
                    <a:pt x="69538" y="11109"/>
                  </a:cubicBezTo>
                  <a:cubicBezTo>
                    <a:pt x="69576" y="11136"/>
                    <a:pt x="69621" y="11156"/>
                    <a:pt x="69682" y="11190"/>
                  </a:cubicBezTo>
                  <a:cubicBezTo>
                    <a:pt x="69673" y="10991"/>
                    <a:pt x="69662" y="10821"/>
                    <a:pt x="69658" y="10651"/>
                  </a:cubicBezTo>
                  <a:cubicBezTo>
                    <a:pt x="69639" y="9896"/>
                    <a:pt x="69621" y="9142"/>
                    <a:pt x="69610" y="8387"/>
                  </a:cubicBezTo>
                  <a:cubicBezTo>
                    <a:pt x="69608" y="8266"/>
                    <a:pt x="69581" y="8175"/>
                    <a:pt x="69469" y="8119"/>
                  </a:cubicBezTo>
                  <a:cubicBezTo>
                    <a:pt x="69428" y="8098"/>
                    <a:pt x="69390" y="8069"/>
                    <a:pt x="69352" y="8044"/>
                  </a:cubicBezTo>
                  <a:cubicBezTo>
                    <a:pt x="68414" y="7461"/>
                    <a:pt x="67479" y="6872"/>
                    <a:pt x="66537" y="6297"/>
                  </a:cubicBezTo>
                  <a:cubicBezTo>
                    <a:pt x="65526" y="5682"/>
                    <a:pt x="64508" y="5080"/>
                    <a:pt x="63451" y="4551"/>
                  </a:cubicBezTo>
                  <a:cubicBezTo>
                    <a:pt x="61831" y="3739"/>
                    <a:pt x="60196" y="2958"/>
                    <a:pt x="58526" y="2252"/>
                  </a:cubicBezTo>
                  <a:cubicBezTo>
                    <a:pt x="57373" y="1766"/>
                    <a:pt x="56220" y="1277"/>
                    <a:pt x="55008" y="950"/>
                  </a:cubicBezTo>
                  <a:cubicBezTo>
                    <a:pt x="54543" y="823"/>
                    <a:pt x="54080" y="687"/>
                    <a:pt x="53611" y="584"/>
                  </a:cubicBezTo>
                  <a:cubicBezTo>
                    <a:pt x="53164" y="486"/>
                    <a:pt x="52708" y="425"/>
                    <a:pt x="52257" y="348"/>
                  </a:cubicBezTo>
                  <a:cubicBezTo>
                    <a:pt x="51588" y="236"/>
                    <a:pt x="50916" y="179"/>
                    <a:pt x="50241" y="128"/>
                  </a:cubicBezTo>
                  <a:cubicBezTo>
                    <a:pt x="49940" y="105"/>
                    <a:pt x="49636" y="88"/>
                    <a:pt x="49333" y="74"/>
                  </a:cubicBezTo>
                  <a:cubicBezTo>
                    <a:pt x="48735" y="47"/>
                    <a:pt x="48136" y="14"/>
                    <a:pt x="47538" y="2"/>
                  </a:cubicBezTo>
                  <a:cubicBezTo>
                    <a:pt x="47484" y="1"/>
                    <a:pt x="47431" y="0"/>
                    <a:pt x="47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7" name="Google Shape;957;p26"/>
            <p:cNvSpPr/>
            <p:nvPr/>
          </p:nvSpPr>
          <p:spPr>
            <a:xfrm>
              <a:off x="3881021" y="2411879"/>
              <a:ext cx="1405127" cy="289681"/>
            </a:xfrm>
            <a:custGeom>
              <a:avLst/>
              <a:gdLst/>
              <a:ahLst/>
              <a:cxnLst/>
              <a:rect l="l" t="t" r="r" b="b"/>
              <a:pathLst>
                <a:path w="69742" h="14378" extrusionOk="0">
                  <a:moveTo>
                    <a:pt x="48752" y="0"/>
                  </a:moveTo>
                  <a:cubicBezTo>
                    <a:pt x="48642" y="0"/>
                    <a:pt x="48532" y="1"/>
                    <a:pt x="48422" y="4"/>
                  </a:cubicBezTo>
                  <a:cubicBezTo>
                    <a:pt x="48340" y="6"/>
                    <a:pt x="48257" y="6"/>
                    <a:pt x="48175" y="6"/>
                  </a:cubicBezTo>
                  <a:cubicBezTo>
                    <a:pt x="48083" y="6"/>
                    <a:pt x="47992" y="6"/>
                    <a:pt x="47900" y="6"/>
                  </a:cubicBezTo>
                  <a:cubicBezTo>
                    <a:pt x="47771" y="6"/>
                    <a:pt x="47641" y="7"/>
                    <a:pt x="47512" y="13"/>
                  </a:cubicBezTo>
                  <a:cubicBezTo>
                    <a:pt x="47031" y="35"/>
                    <a:pt x="46550" y="71"/>
                    <a:pt x="46069" y="102"/>
                  </a:cubicBezTo>
                  <a:cubicBezTo>
                    <a:pt x="45805" y="119"/>
                    <a:pt x="45542" y="135"/>
                    <a:pt x="45277" y="152"/>
                  </a:cubicBezTo>
                  <a:cubicBezTo>
                    <a:pt x="44891" y="179"/>
                    <a:pt x="44502" y="209"/>
                    <a:pt x="44115" y="239"/>
                  </a:cubicBezTo>
                  <a:cubicBezTo>
                    <a:pt x="43891" y="255"/>
                    <a:pt x="43665" y="270"/>
                    <a:pt x="43442" y="296"/>
                  </a:cubicBezTo>
                  <a:cubicBezTo>
                    <a:pt x="42800" y="367"/>
                    <a:pt x="42160" y="442"/>
                    <a:pt x="41520" y="517"/>
                  </a:cubicBezTo>
                  <a:cubicBezTo>
                    <a:pt x="41235" y="550"/>
                    <a:pt x="40947" y="576"/>
                    <a:pt x="40664" y="627"/>
                  </a:cubicBezTo>
                  <a:cubicBezTo>
                    <a:pt x="40161" y="718"/>
                    <a:pt x="39658" y="821"/>
                    <a:pt x="39157" y="929"/>
                  </a:cubicBezTo>
                  <a:cubicBezTo>
                    <a:pt x="38253" y="1123"/>
                    <a:pt x="37361" y="1364"/>
                    <a:pt x="36468" y="1603"/>
                  </a:cubicBezTo>
                  <a:cubicBezTo>
                    <a:pt x="36401" y="1621"/>
                    <a:pt x="36334" y="1644"/>
                    <a:pt x="36270" y="1669"/>
                  </a:cubicBezTo>
                  <a:cubicBezTo>
                    <a:pt x="35545" y="1949"/>
                    <a:pt x="34813" y="2214"/>
                    <a:pt x="34098" y="2516"/>
                  </a:cubicBezTo>
                  <a:cubicBezTo>
                    <a:pt x="33469" y="2783"/>
                    <a:pt x="32856" y="3091"/>
                    <a:pt x="32238" y="3385"/>
                  </a:cubicBezTo>
                  <a:cubicBezTo>
                    <a:pt x="31268" y="3845"/>
                    <a:pt x="30325" y="4358"/>
                    <a:pt x="29376" y="4857"/>
                  </a:cubicBezTo>
                  <a:cubicBezTo>
                    <a:pt x="28383" y="5379"/>
                    <a:pt x="27454" y="6003"/>
                    <a:pt x="26516" y="6616"/>
                  </a:cubicBezTo>
                  <a:cubicBezTo>
                    <a:pt x="26125" y="6872"/>
                    <a:pt x="25722" y="7105"/>
                    <a:pt x="25323" y="7348"/>
                  </a:cubicBezTo>
                  <a:cubicBezTo>
                    <a:pt x="25024" y="7529"/>
                    <a:pt x="24715" y="7695"/>
                    <a:pt x="24427" y="7895"/>
                  </a:cubicBezTo>
                  <a:cubicBezTo>
                    <a:pt x="23952" y="8222"/>
                    <a:pt x="23451" y="8503"/>
                    <a:pt x="22948" y="8786"/>
                  </a:cubicBezTo>
                  <a:cubicBezTo>
                    <a:pt x="22522" y="9025"/>
                    <a:pt x="22087" y="9251"/>
                    <a:pt x="21662" y="9494"/>
                  </a:cubicBezTo>
                  <a:cubicBezTo>
                    <a:pt x="21081" y="9825"/>
                    <a:pt x="20512" y="10179"/>
                    <a:pt x="19915" y="10481"/>
                  </a:cubicBezTo>
                  <a:cubicBezTo>
                    <a:pt x="19568" y="10657"/>
                    <a:pt x="19226" y="10840"/>
                    <a:pt x="18883" y="11025"/>
                  </a:cubicBezTo>
                  <a:cubicBezTo>
                    <a:pt x="17745" y="11641"/>
                    <a:pt x="16554" y="12134"/>
                    <a:pt x="15327" y="12542"/>
                  </a:cubicBezTo>
                  <a:cubicBezTo>
                    <a:pt x="13811" y="13044"/>
                    <a:pt x="12259" y="13334"/>
                    <a:pt x="10660" y="13367"/>
                  </a:cubicBezTo>
                  <a:cubicBezTo>
                    <a:pt x="10430" y="13372"/>
                    <a:pt x="10200" y="13375"/>
                    <a:pt x="9971" y="13375"/>
                  </a:cubicBezTo>
                  <a:cubicBezTo>
                    <a:pt x="9470" y="13375"/>
                    <a:pt x="8969" y="13359"/>
                    <a:pt x="8469" y="13302"/>
                  </a:cubicBezTo>
                  <a:cubicBezTo>
                    <a:pt x="7603" y="13203"/>
                    <a:pt x="6752" y="13019"/>
                    <a:pt x="5918" y="12760"/>
                  </a:cubicBezTo>
                  <a:cubicBezTo>
                    <a:pt x="4582" y="12343"/>
                    <a:pt x="3328" y="11747"/>
                    <a:pt x="2153" y="10986"/>
                  </a:cubicBezTo>
                  <a:cubicBezTo>
                    <a:pt x="1428" y="10515"/>
                    <a:pt x="727" y="10012"/>
                    <a:pt x="93" y="9422"/>
                  </a:cubicBezTo>
                  <a:cubicBezTo>
                    <a:pt x="76" y="9404"/>
                    <a:pt x="53" y="9396"/>
                    <a:pt x="1" y="9365"/>
                  </a:cubicBezTo>
                  <a:lnTo>
                    <a:pt x="1" y="9365"/>
                  </a:lnTo>
                  <a:cubicBezTo>
                    <a:pt x="10" y="9547"/>
                    <a:pt x="20" y="9695"/>
                    <a:pt x="25" y="9841"/>
                  </a:cubicBezTo>
                  <a:cubicBezTo>
                    <a:pt x="27" y="9927"/>
                    <a:pt x="62" y="9988"/>
                    <a:pt x="129" y="10040"/>
                  </a:cubicBezTo>
                  <a:cubicBezTo>
                    <a:pt x="233" y="10119"/>
                    <a:pt x="334" y="10207"/>
                    <a:pt x="438" y="10288"/>
                  </a:cubicBezTo>
                  <a:cubicBezTo>
                    <a:pt x="1267" y="10935"/>
                    <a:pt x="2163" y="11484"/>
                    <a:pt x="3059" y="12034"/>
                  </a:cubicBezTo>
                  <a:cubicBezTo>
                    <a:pt x="3698" y="12426"/>
                    <a:pt x="4361" y="12762"/>
                    <a:pt x="5055" y="13041"/>
                  </a:cubicBezTo>
                  <a:cubicBezTo>
                    <a:pt x="5582" y="13252"/>
                    <a:pt x="6110" y="13459"/>
                    <a:pt x="6639" y="13665"/>
                  </a:cubicBezTo>
                  <a:cubicBezTo>
                    <a:pt x="6849" y="13747"/>
                    <a:pt x="7059" y="13829"/>
                    <a:pt x="7274" y="13897"/>
                  </a:cubicBezTo>
                  <a:cubicBezTo>
                    <a:pt x="8223" y="14195"/>
                    <a:pt x="9203" y="14305"/>
                    <a:pt x="10189" y="14361"/>
                  </a:cubicBezTo>
                  <a:cubicBezTo>
                    <a:pt x="10386" y="14372"/>
                    <a:pt x="10583" y="14377"/>
                    <a:pt x="10780" y="14377"/>
                  </a:cubicBezTo>
                  <a:cubicBezTo>
                    <a:pt x="11198" y="14377"/>
                    <a:pt x="11615" y="14354"/>
                    <a:pt x="12031" y="14315"/>
                  </a:cubicBezTo>
                  <a:cubicBezTo>
                    <a:pt x="12232" y="14298"/>
                    <a:pt x="12432" y="14272"/>
                    <a:pt x="12634" y="14246"/>
                  </a:cubicBezTo>
                  <a:cubicBezTo>
                    <a:pt x="12896" y="14211"/>
                    <a:pt x="13156" y="14172"/>
                    <a:pt x="13418" y="14137"/>
                  </a:cubicBezTo>
                  <a:cubicBezTo>
                    <a:pt x="13711" y="14096"/>
                    <a:pt x="14005" y="14067"/>
                    <a:pt x="14295" y="14018"/>
                  </a:cubicBezTo>
                  <a:cubicBezTo>
                    <a:pt x="14854" y="13922"/>
                    <a:pt x="15403" y="13778"/>
                    <a:pt x="15950" y="13623"/>
                  </a:cubicBezTo>
                  <a:cubicBezTo>
                    <a:pt x="16885" y="13360"/>
                    <a:pt x="17825" y="13116"/>
                    <a:pt x="18738" y="12782"/>
                  </a:cubicBezTo>
                  <a:cubicBezTo>
                    <a:pt x="19153" y="12630"/>
                    <a:pt x="19567" y="12468"/>
                    <a:pt x="19966" y="12280"/>
                  </a:cubicBezTo>
                  <a:cubicBezTo>
                    <a:pt x="20866" y="11851"/>
                    <a:pt x="21737" y="11370"/>
                    <a:pt x="22599" y="10869"/>
                  </a:cubicBezTo>
                  <a:cubicBezTo>
                    <a:pt x="23325" y="10448"/>
                    <a:pt x="24046" y="10017"/>
                    <a:pt x="24780" y="9608"/>
                  </a:cubicBezTo>
                  <a:cubicBezTo>
                    <a:pt x="25581" y="9161"/>
                    <a:pt x="26370" y="8692"/>
                    <a:pt x="27191" y="8278"/>
                  </a:cubicBezTo>
                  <a:cubicBezTo>
                    <a:pt x="28085" y="7825"/>
                    <a:pt x="28968" y="7351"/>
                    <a:pt x="29863" y="6895"/>
                  </a:cubicBezTo>
                  <a:cubicBezTo>
                    <a:pt x="30789" y="6420"/>
                    <a:pt x="31721" y="5953"/>
                    <a:pt x="32655" y="5492"/>
                  </a:cubicBezTo>
                  <a:cubicBezTo>
                    <a:pt x="33206" y="5219"/>
                    <a:pt x="33759" y="4953"/>
                    <a:pt x="34318" y="4700"/>
                  </a:cubicBezTo>
                  <a:cubicBezTo>
                    <a:pt x="35219" y="4291"/>
                    <a:pt x="36159" y="3986"/>
                    <a:pt x="37078" y="3629"/>
                  </a:cubicBezTo>
                  <a:cubicBezTo>
                    <a:pt x="37804" y="3349"/>
                    <a:pt x="38561" y="3166"/>
                    <a:pt x="39314" y="2974"/>
                  </a:cubicBezTo>
                  <a:cubicBezTo>
                    <a:pt x="39985" y="2804"/>
                    <a:pt x="40655" y="2635"/>
                    <a:pt x="41337" y="2520"/>
                  </a:cubicBezTo>
                  <a:cubicBezTo>
                    <a:pt x="42227" y="2371"/>
                    <a:pt x="43123" y="2271"/>
                    <a:pt x="44021" y="2196"/>
                  </a:cubicBezTo>
                  <a:cubicBezTo>
                    <a:pt x="44640" y="2145"/>
                    <a:pt x="45263" y="2122"/>
                    <a:pt x="45883" y="2086"/>
                  </a:cubicBezTo>
                  <a:cubicBezTo>
                    <a:pt x="45969" y="2081"/>
                    <a:pt x="46054" y="2081"/>
                    <a:pt x="46140" y="2075"/>
                  </a:cubicBezTo>
                  <a:cubicBezTo>
                    <a:pt x="46605" y="2051"/>
                    <a:pt x="47071" y="2005"/>
                    <a:pt x="47538" y="2003"/>
                  </a:cubicBezTo>
                  <a:cubicBezTo>
                    <a:pt x="47591" y="2003"/>
                    <a:pt x="47644" y="2003"/>
                    <a:pt x="47697" y="2003"/>
                  </a:cubicBezTo>
                  <a:cubicBezTo>
                    <a:pt x="48421" y="2003"/>
                    <a:pt x="49146" y="2028"/>
                    <a:pt x="49871" y="2035"/>
                  </a:cubicBezTo>
                  <a:cubicBezTo>
                    <a:pt x="50696" y="2044"/>
                    <a:pt x="51519" y="2065"/>
                    <a:pt x="52338" y="2185"/>
                  </a:cubicBezTo>
                  <a:cubicBezTo>
                    <a:pt x="52645" y="2230"/>
                    <a:pt x="52956" y="2256"/>
                    <a:pt x="53262" y="2309"/>
                  </a:cubicBezTo>
                  <a:cubicBezTo>
                    <a:pt x="53699" y="2384"/>
                    <a:pt x="54134" y="2468"/>
                    <a:pt x="54566" y="2560"/>
                  </a:cubicBezTo>
                  <a:cubicBezTo>
                    <a:pt x="55463" y="2752"/>
                    <a:pt x="56352" y="2969"/>
                    <a:pt x="57226" y="3257"/>
                  </a:cubicBezTo>
                  <a:cubicBezTo>
                    <a:pt x="59379" y="3964"/>
                    <a:pt x="61468" y="4830"/>
                    <a:pt x="63506" y="5812"/>
                  </a:cubicBezTo>
                  <a:cubicBezTo>
                    <a:pt x="64516" y="6299"/>
                    <a:pt x="65497" y="6839"/>
                    <a:pt x="66491" y="7354"/>
                  </a:cubicBezTo>
                  <a:cubicBezTo>
                    <a:pt x="67094" y="7667"/>
                    <a:pt x="67664" y="8028"/>
                    <a:pt x="68231" y="8399"/>
                  </a:cubicBezTo>
                  <a:cubicBezTo>
                    <a:pt x="68633" y="8664"/>
                    <a:pt x="69031" y="8938"/>
                    <a:pt x="69432" y="9206"/>
                  </a:cubicBezTo>
                  <a:cubicBezTo>
                    <a:pt x="69494" y="9247"/>
                    <a:pt x="69547" y="9309"/>
                    <a:pt x="69654" y="9314"/>
                  </a:cubicBezTo>
                  <a:lnTo>
                    <a:pt x="69654" y="9078"/>
                  </a:lnTo>
                  <a:cubicBezTo>
                    <a:pt x="69654" y="8440"/>
                    <a:pt x="69656" y="7803"/>
                    <a:pt x="69654" y="7164"/>
                  </a:cubicBezTo>
                  <a:cubicBezTo>
                    <a:pt x="69651" y="6635"/>
                    <a:pt x="69741" y="6792"/>
                    <a:pt x="69307" y="6461"/>
                  </a:cubicBezTo>
                  <a:cubicBezTo>
                    <a:pt x="68456" y="5817"/>
                    <a:pt x="67545" y="5263"/>
                    <a:pt x="66617" y="4736"/>
                  </a:cubicBezTo>
                  <a:cubicBezTo>
                    <a:pt x="65305" y="3991"/>
                    <a:pt x="63957" y="3315"/>
                    <a:pt x="62587" y="2679"/>
                  </a:cubicBezTo>
                  <a:cubicBezTo>
                    <a:pt x="60945" y="1917"/>
                    <a:pt x="59233" y="1358"/>
                    <a:pt x="57479" y="927"/>
                  </a:cubicBezTo>
                  <a:cubicBezTo>
                    <a:pt x="56215" y="618"/>
                    <a:pt x="54931" y="436"/>
                    <a:pt x="53635" y="336"/>
                  </a:cubicBezTo>
                  <a:cubicBezTo>
                    <a:pt x="53410" y="317"/>
                    <a:pt x="53184" y="303"/>
                    <a:pt x="52960" y="286"/>
                  </a:cubicBezTo>
                  <a:cubicBezTo>
                    <a:pt x="52681" y="266"/>
                    <a:pt x="52402" y="248"/>
                    <a:pt x="52123" y="222"/>
                  </a:cubicBezTo>
                  <a:cubicBezTo>
                    <a:pt x="51511" y="168"/>
                    <a:pt x="50900" y="95"/>
                    <a:pt x="50289" y="55"/>
                  </a:cubicBezTo>
                  <a:cubicBezTo>
                    <a:pt x="49778" y="23"/>
                    <a:pt x="49265" y="0"/>
                    <a:pt x="48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8" name="Google Shape;958;p26"/>
            <p:cNvSpPr/>
            <p:nvPr/>
          </p:nvSpPr>
          <p:spPr>
            <a:xfrm>
              <a:off x="3880296" y="2318576"/>
              <a:ext cx="1404603" cy="334912"/>
            </a:xfrm>
            <a:custGeom>
              <a:avLst/>
              <a:gdLst/>
              <a:ahLst/>
              <a:cxnLst/>
              <a:rect l="l" t="t" r="r" b="b"/>
              <a:pathLst>
                <a:path w="69716" h="16623" extrusionOk="0">
                  <a:moveTo>
                    <a:pt x="49169" y="0"/>
                  </a:moveTo>
                  <a:cubicBezTo>
                    <a:pt x="48672" y="0"/>
                    <a:pt x="48176" y="11"/>
                    <a:pt x="47679" y="48"/>
                  </a:cubicBezTo>
                  <a:cubicBezTo>
                    <a:pt x="47145" y="89"/>
                    <a:pt x="46607" y="109"/>
                    <a:pt x="46075" y="163"/>
                  </a:cubicBezTo>
                  <a:cubicBezTo>
                    <a:pt x="45527" y="219"/>
                    <a:pt x="44980" y="301"/>
                    <a:pt x="44434" y="379"/>
                  </a:cubicBezTo>
                  <a:cubicBezTo>
                    <a:pt x="43696" y="483"/>
                    <a:pt x="42963" y="622"/>
                    <a:pt x="42235" y="784"/>
                  </a:cubicBezTo>
                  <a:cubicBezTo>
                    <a:pt x="41734" y="895"/>
                    <a:pt x="41236" y="1024"/>
                    <a:pt x="40733" y="1120"/>
                  </a:cubicBezTo>
                  <a:cubicBezTo>
                    <a:pt x="40145" y="1234"/>
                    <a:pt x="39561" y="1357"/>
                    <a:pt x="38982" y="1506"/>
                  </a:cubicBezTo>
                  <a:cubicBezTo>
                    <a:pt x="38268" y="1692"/>
                    <a:pt x="37552" y="1878"/>
                    <a:pt x="36861" y="2139"/>
                  </a:cubicBezTo>
                  <a:cubicBezTo>
                    <a:pt x="35400" y="2694"/>
                    <a:pt x="33955" y="3288"/>
                    <a:pt x="32562" y="4001"/>
                  </a:cubicBezTo>
                  <a:cubicBezTo>
                    <a:pt x="31565" y="4511"/>
                    <a:pt x="30571" y="5028"/>
                    <a:pt x="29606" y="5598"/>
                  </a:cubicBezTo>
                  <a:cubicBezTo>
                    <a:pt x="28943" y="5990"/>
                    <a:pt x="28284" y="6388"/>
                    <a:pt x="27625" y="6787"/>
                  </a:cubicBezTo>
                  <a:cubicBezTo>
                    <a:pt x="26540" y="7445"/>
                    <a:pt x="25454" y="8099"/>
                    <a:pt x="24377" y="8767"/>
                  </a:cubicBezTo>
                  <a:cubicBezTo>
                    <a:pt x="23703" y="9185"/>
                    <a:pt x="23041" y="9623"/>
                    <a:pt x="22374" y="10054"/>
                  </a:cubicBezTo>
                  <a:cubicBezTo>
                    <a:pt x="21552" y="10587"/>
                    <a:pt x="20730" y="11120"/>
                    <a:pt x="19907" y="11652"/>
                  </a:cubicBezTo>
                  <a:cubicBezTo>
                    <a:pt x="19515" y="11904"/>
                    <a:pt x="19125" y="12162"/>
                    <a:pt x="18728" y="12407"/>
                  </a:cubicBezTo>
                  <a:cubicBezTo>
                    <a:pt x="17598" y="13095"/>
                    <a:pt x="16431" y="13715"/>
                    <a:pt x="15218" y="14243"/>
                  </a:cubicBezTo>
                  <a:cubicBezTo>
                    <a:pt x="14141" y="14711"/>
                    <a:pt x="13032" y="15098"/>
                    <a:pt x="11902" y="15417"/>
                  </a:cubicBezTo>
                  <a:cubicBezTo>
                    <a:pt x="10933" y="15690"/>
                    <a:pt x="9943" y="15837"/>
                    <a:pt x="8937" y="15884"/>
                  </a:cubicBezTo>
                  <a:cubicBezTo>
                    <a:pt x="8743" y="15893"/>
                    <a:pt x="8550" y="15897"/>
                    <a:pt x="8357" y="15897"/>
                  </a:cubicBezTo>
                  <a:cubicBezTo>
                    <a:pt x="7594" y="15897"/>
                    <a:pt x="6836" y="15827"/>
                    <a:pt x="6083" y="15670"/>
                  </a:cubicBezTo>
                  <a:cubicBezTo>
                    <a:pt x="4732" y="15390"/>
                    <a:pt x="3457" y="14911"/>
                    <a:pt x="2255" y="14236"/>
                  </a:cubicBezTo>
                  <a:cubicBezTo>
                    <a:pt x="1732" y="13942"/>
                    <a:pt x="1226" y="13624"/>
                    <a:pt x="779" y="13220"/>
                  </a:cubicBezTo>
                  <a:cubicBezTo>
                    <a:pt x="559" y="13022"/>
                    <a:pt x="344" y="12820"/>
                    <a:pt x="125" y="12620"/>
                  </a:cubicBezTo>
                  <a:cubicBezTo>
                    <a:pt x="95" y="12594"/>
                    <a:pt x="57" y="12575"/>
                    <a:pt x="2" y="12537"/>
                  </a:cubicBezTo>
                  <a:cubicBezTo>
                    <a:pt x="2" y="12608"/>
                    <a:pt x="1" y="12645"/>
                    <a:pt x="2" y="12683"/>
                  </a:cubicBezTo>
                  <a:cubicBezTo>
                    <a:pt x="5" y="12730"/>
                    <a:pt x="11" y="12776"/>
                    <a:pt x="12" y="12823"/>
                  </a:cubicBezTo>
                  <a:cubicBezTo>
                    <a:pt x="16" y="12907"/>
                    <a:pt x="57" y="12967"/>
                    <a:pt x="119" y="13021"/>
                  </a:cubicBezTo>
                  <a:cubicBezTo>
                    <a:pt x="786" y="13593"/>
                    <a:pt x="1454" y="14166"/>
                    <a:pt x="2198" y="14641"/>
                  </a:cubicBezTo>
                  <a:cubicBezTo>
                    <a:pt x="2730" y="14979"/>
                    <a:pt x="3272" y="15298"/>
                    <a:pt x="3861" y="15533"/>
                  </a:cubicBezTo>
                  <a:cubicBezTo>
                    <a:pt x="4736" y="15882"/>
                    <a:pt x="5629" y="16171"/>
                    <a:pt x="6552" y="16367"/>
                  </a:cubicBezTo>
                  <a:cubicBezTo>
                    <a:pt x="7116" y="16487"/>
                    <a:pt x="7685" y="16578"/>
                    <a:pt x="8259" y="16608"/>
                  </a:cubicBezTo>
                  <a:cubicBezTo>
                    <a:pt x="8438" y="16618"/>
                    <a:pt x="8617" y="16622"/>
                    <a:pt x="8796" y="16622"/>
                  </a:cubicBezTo>
                  <a:cubicBezTo>
                    <a:pt x="9363" y="16622"/>
                    <a:pt x="9930" y="16577"/>
                    <a:pt x="10494" y="16501"/>
                  </a:cubicBezTo>
                  <a:cubicBezTo>
                    <a:pt x="10979" y="16436"/>
                    <a:pt x="11461" y="16346"/>
                    <a:pt x="11938" y="16243"/>
                  </a:cubicBezTo>
                  <a:cubicBezTo>
                    <a:pt x="13255" y="15957"/>
                    <a:pt x="14536" y="15557"/>
                    <a:pt x="15771" y="15012"/>
                  </a:cubicBezTo>
                  <a:cubicBezTo>
                    <a:pt x="17009" y="14465"/>
                    <a:pt x="18223" y="13869"/>
                    <a:pt x="19439" y="13277"/>
                  </a:cubicBezTo>
                  <a:cubicBezTo>
                    <a:pt x="19935" y="13036"/>
                    <a:pt x="20425" y="12781"/>
                    <a:pt x="20925" y="12544"/>
                  </a:cubicBezTo>
                  <a:cubicBezTo>
                    <a:pt x="21817" y="12120"/>
                    <a:pt x="22702" y="11685"/>
                    <a:pt x="23543" y="11162"/>
                  </a:cubicBezTo>
                  <a:cubicBezTo>
                    <a:pt x="24297" y="10695"/>
                    <a:pt x="25066" y="10253"/>
                    <a:pt x="25818" y="9783"/>
                  </a:cubicBezTo>
                  <a:cubicBezTo>
                    <a:pt x="26695" y="9235"/>
                    <a:pt x="27557" y="8663"/>
                    <a:pt x="28435" y="8115"/>
                  </a:cubicBezTo>
                  <a:cubicBezTo>
                    <a:pt x="29081" y="7711"/>
                    <a:pt x="29730" y="7308"/>
                    <a:pt x="30400" y="6946"/>
                  </a:cubicBezTo>
                  <a:cubicBezTo>
                    <a:pt x="31556" y="6322"/>
                    <a:pt x="32723" y="5716"/>
                    <a:pt x="33898" y="5128"/>
                  </a:cubicBezTo>
                  <a:cubicBezTo>
                    <a:pt x="35541" y="4306"/>
                    <a:pt x="37282" y="3759"/>
                    <a:pt x="39069" y="3358"/>
                  </a:cubicBezTo>
                  <a:cubicBezTo>
                    <a:pt x="39539" y="3252"/>
                    <a:pt x="40016" y="3179"/>
                    <a:pt x="40486" y="3073"/>
                  </a:cubicBezTo>
                  <a:cubicBezTo>
                    <a:pt x="41078" y="2941"/>
                    <a:pt x="41673" y="2833"/>
                    <a:pt x="42280" y="2791"/>
                  </a:cubicBezTo>
                  <a:cubicBezTo>
                    <a:pt x="42481" y="2776"/>
                    <a:pt x="42682" y="2756"/>
                    <a:pt x="42884" y="2735"/>
                  </a:cubicBezTo>
                  <a:cubicBezTo>
                    <a:pt x="43409" y="2681"/>
                    <a:pt x="43934" y="2617"/>
                    <a:pt x="44460" y="2570"/>
                  </a:cubicBezTo>
                  <a:cubicBezTo>
                    <a:pt x="45126" y="2510"/>
                    <a:pt x="45794" y="2459"/>
                    <a:pt x="46461" y="2415"/>
                  </a:cubicBezTo>
                  <a:cubicBezTo>
                    <a:pt x="47012" y="2379"/>
                    <a:pt x="47564" y="2352"/>
                    <a:pt x="48116" y="2333"/>
                  </a:cubicBezTo>
                  <a:cubicBezTo>
                    <a:pt x="48644" y="2314"/>
                    <a:pt x="49173" y="2316"/>
                    <a:pt x="49701" y="2299"/>
                  </a:cubicBezTo>
                  <a:cubicBezTo>
                    <a:pt x="49970" y="2290"/>
                    <a:pt x="50239" y="2286"/>
                    <a:pt x="50508" y="2286"/>
                  </a:cubicBezTo>
                  <a:cubicBezTo>
                    <a:pt x="51227" y="2286"/>
                    <a:pt x="51944" y="2315"/>
                    <a:pt x="52663" y="2366"/>
                  </a:cubicBezTo>
                  <a:cubicBezTo>
                    <a:pt x="53267" y="2409"/>
                    <a:pt x="53870" y="2474"/>
                    <a:pt x="54472" y="2554"/>
                  </a:cubicBezTo>
                  <a:cubicBezTo>
                    <a:pt x="55343" y="2668"/>
                    <a:pt x="56208" y="2818"/>
                    <a:pt x="57066" y="3011"/>
                  </a:cubicBezTo>
                  <a:cubicBezTo>
                    <a:pt x="58188" y="3263"/>
                    <a:pt x="59296" y="3571"/>
                    <a:pt x="60401" y="3892"/>
                  </a:cubicBezTo>
                  <a:cubicBezTo>
                    <a:pt x="61387" y="4179"/>
                    <a:pt x="62355" y="4512"/>
                    <a:pt x="63306" y="4898"/>
                  </a:cubicBezTo>
                  <a:cubicBezTo>
                    <a:pt x="64966" y="5569"/>
                    <a:pt x="66509" y="6452"/>
                    <a:pt x="67996" y="7437"/>
                  </a:cubicBezTo>
                  <a:cubicBezTo>
                    <a:pt x="68483" y="7760"/>
                    <a:pt x="68954" y="8102"/>
                    <a:pt x="69434" y="8436"/>
                  </a:cubicBezTo>
                  <a:cubicBezTo>
                    <a:pt x="69494" y="8478"/>
                    <a:pt x="69546" y="8541"/>
                    <a:pt x="69643" y="8545"/>
                  </a:cubicBezTo>
                  <a:cubicBezTo>
                    <a:pt x="69654" y="8456"/>
                    <a:pt x="69668" y="8373"/>
                    <a:pt x="69673" y="8289"/>
                  </a:cubicBezTo>
                  <a:cubicBezTo>
                    <a:pt x="69715" y="7642"/>
                    <a:pt x="69653" y="6999"/>
                    <a:pt x="69609" y="6355"/>
                  </a:cubicBezTo>
                  <a:cubicBezTo>
                    <a:pt x="69596" y="6145"/>
                    <a:pt x="69500" y="6019"/>
                    <a:pt x="69322" y="5913"/>
                  </a:cubicBezTo>
                  <a:cubicBezTo>
                    <a:pt x="68426" y="5381"/>
                    <a:pt x="67513" y="4878"/>
                    <a:pt x="66585" y="4405"/>
                  </a:cubicBezTo>
                  <a:cubicBezTo>
                    <a:pt x="65456" y="3827"/>
                    <a:pt x="64294" y="3321"/>
                    <a:pt x="63132" y="2817"/>
                  </a:cubicBezTo>
                  <a:cubicBezTo>
                    <a:pt x="62304" y="2457"/>
                    <a:pt x="61468" y="2118"/>
                    <a:pt x="60605" y="1852"/>
                  </a:cubicBezTo>
                  <a:cubicBezTo>
                    <a:pt x="59856" y="1621"/>
                    <a:pt x="59103" y="1396"/>
                    <a:pt x="58347" y="1183"/>
                  </a:cubicBezTo>
                  <a:cubicBezTo>
                    <a:pt x="57839" y="1040"/>
                    <a:pt x="57326" y="908"/>
                    <a:pt x="56809" y="801"/>
                  </a:cubicBezTo>
                  <a:cubicBezTo>
                    <a:pt x="56080" y="650"/>
                    <a:pt x="55344" y="521"/>
                    <a:pt x="54610" y="397"/>
                  </a:cubicBezTo>
                  <a:cubicBezTo>
                    <a:pt x="54142" y="318"/>
                    <a:pt x="53672" y="254"/>
                    <a:pt x="53201" y="199"/>
                  </a:cubicBezTo>
                  <a:cubicBezTo>
                    <a:pt x="52776" y="152"/>
                    <a:pt x="52350" y="121"/>
                    <a:pt x="51923" y="93"/>
                  </a:cubicBezTo>
                  <a:cubicBezTo>
                    <a:pt x="51410" y="59"/>
                    <a:pt x="50898" y="22"/>
                    <a:pt x="50386" y="13"/>
                  </a:cubicBezTo>
                  <a:cubicBezTo>
                    <a:pt x="49980" y="7"/>
                    <a:pt x="49574" y="0"/>
                    <a:pt x="49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59" name="Google Shape;959;p26"/>
            <p:cNvSpPr/>
            <p:nvPr/>
          </p:nvSpPr>
          <p:spPr>
            <a:xfrm>
              <a:off x="3881243" y="2456647"/>
              <a:ext cx="1402609" cy="259923"/>
            </a:xfrm>
            <a:custGeom>
              <a:avLst/>
              <a:gdLst/>
              <a:ahLst/>
              <a:cxnLst/>
              <a:rect l="l" t="t" r="r" b="b"/>
              <a:pathLst>
                <a:path w="69617" h="12901" extrusionOk="0">
                  <a:moveTo>
                    <a:pt x="48296" y="1"/>
                  </a:moveTo>
                  <a:cubicBezTo>
                    <a:pt x="47836" y="1"/>
                    <a:pt x="47375" y="7"/>
                    <a:pt x="46914" y="25"/>
                  </a:cubicBezTo>
                  <a:cubicBezTo>
                    <a:pt x="46790" y="30"/>
                    <a:pt x="46667" y="44"/>
                    <a:pt x="46542" y="52"/>
                  </a:cubicBezTo>
                  <a:cubicBezTo>
                    <a:pt x="46211" y="74"/>
                    <a:pt x="45881" y="114"/>
                    <a:pt x="45552" y="114"/>
                  </a:cubicBezTo>
                  <a:cubicBezTo>
                    <a:pt x="45533" y="114"/>
                    <a:pt x="45514" y="114"/>
                    <a:pt x="45494" y="113"/>
                  </a:cubicBezTo>
                  <a:cubicBezTo>
                    <a:pt x="45459" y="113"/>
                    <a:pt x="45424" y="113"/>
                    <a:pt x="45388" y="113"/>
                  </a:cubicBezTo>
                  <a:cubicBezTo>
                    <a:pt x="44971" y="113"/>
                    <a:pt x="44558" y="150"/>
                    <a:pt x="44143" y="179"/>
                  </a:cubicBezTo>
                  <a:cubicBezTo>
                    <a:pt x="43748" y="208"/>
                    <a:pt x="43354" y="254"/>
                    <a:pt x="42960" y="300"/>
                  </a:cubicBezTo>
                  <a:cubicBezTo>
                    <a:pt x="42528" y="351"/>
                    <a:pt x="42096" y="409"/>
                    <a:pt x="41666" y="468"/>
                  </a:cubicBezTo>
                  <a:cubicBezTo>
                    <a:pt x="41150" y="540"/>
                    <a:pt x="40640" y="648"/>
                    <a:pt x="40134" y="772"/>
                  </a:cubicBezTo>
                  <a:cubicBezTo>
                    <a:pt x="39213" y="997"/>
                    <a:pt x="38294" y="1226"/>
                    <a:pt x="37391" y="1520"/>
                  </a:cubicBezTo>
                  <a:cubicBezTo>
                    <a:pt x="37081" y="1621"/>
                    <a:pt x="36778" y="1748"/>
                    <a:pt x="36469" y="1848"/>
                  </a:cubicBezTo>
                  <a:cubicBezTo>
                    <a:pt x="35566" y="2145"/>
                    <a:pt x="34689" y="2501"/>
                    <a:pt x="33841" y="2929"/>
                  </a:cubicBezTo>
                  <a:cubicBezTo>
                    <a:pt x="33202" y="3251"/>
                    <a:pt x="32554" y="3557"/>
                    <a:pt x="31915" y="3877"/>
                  </a:cubicBezTo>
                  <a:cubicBezTo>
                    <a:pt x="31247" y="4210"/>
                    <a:pt x="30582" y="4550"/>
                    <a:pt x="29917" y="4888"/>
                  </a:cubicBezTo>
                  <a:cubicBezTo>
                    <a:pt x="28425" y="5643"/>
                    <a:pt x="26934" y="6398"/>
                    <a:pt x="25477" y="7218"/>
                  </a:cubicBezTo>
                  <a:cubicBezTo>
                    <a:pt x="24650" y="7684"/>
                    <a:pt x="23839" y="8176"/>
                    <a:pt x="23018" y="8651"/>
                  </a:cubicBezTo>
                  <a:cubicBezTo>
                    <a:pt x="22264" y="9089"/>
                    <a:pt x="21507" y="9521"/>
                    <a:pt x="20752" y="9952"/>
                  </a:cubicBezTo>
                  <a:cubicBezTo>
                    <a:pt x="20616" y="10030"/>
                    <a:pt x="20478" y="10104"/>
                    <a:pt x="20335" y="10162"/>
                  </a:cubicBezTo>
                  <a:cubicBezTo>
                    <a:pt x="19787" y="10384"/>
                    <a:pt x="19246" y="10620"/>
                    <a:pt x="18685" y="10810"/>
                  </a:cubicBezTo>
                  <a:cubicBezTo>
                    <a:pt x="17235" y="11302"/>
                    <a:pt x="15763" y="11721"/>
                    <a:pt x="14253" y="11993"/>
                  </a:cubicBezTo>
                  <a:cubicBezTo>
                    <a:pt x="13794" y="12076"/>
                    <a:pt x="13334" y="12149"/>
                    <a:pt x="12872" y="12216"/>
                  </a:cubicBezTo>
                  <a:cubicBezTo>
                    <a:pt x="12566" y="12261"/>
                    <a:pt x="12256" y="12294"/>
                    <a:pt x="11946" y="12317"/>
                  </a:cubicBezTo>
                  <a:cubicBezTo>
                    <a:pt x="11560" y="12344"/>
                    <a:pt x="11175" y="12375"/>
                    <a:pt x="10789" y="12375"/>
                  </a:cubicBezTo>
                  <a:cubicBezTo>
                    <a:pt x="10756" y="12375"/>
                    <a:pt x="10722" y="12374"/>
                    <a:pt x="10688" y="12374"/>
                  </a:cubicBezTo>
                  <a:cubicBezTo>
                    <a:pt x="10145" y="12365"/>
                    <a:pt x="9601" y="12336"/>
                    <a:pt x="9060" y="12262"/>
                  </a:cubicBezTo>
                  <a:cubicBezTo>
                    <a:pt x="8528" y="12190"/>
                    <a:pt x="7997" y="12113"/>
                    <a:pt x="7486" y="11949"/>
                  </a:cubicBezTo>
                  <a:cubicBezTo>
                    <a:pt x="6969" y="11783"/>
                    <a:pt x="6457" y="11598"/>
                    <a:pt x="5944" y="11416"/>
                  </a:cubicBezTo>
                  <a:cubicBezTo>
                    <a:pt x="4806" y="11010"/>
                    <a:pt x="3713" y="10513"/>
                    <a:pt x="2688" y="9865"/>
                  </a:cubicBezTo>
                  <a:cubicBezTo>
                    <a:pt x="1819" y="9317"/>
                    <a:pt x="946" y="8775"/>
                    <a:pt x="146" y="8129"/>
                  </a:cubicBezTo>
                  <a:cubicBezTo>
                    <a:pt x="117" y="8106"/>
                    <a:pt x="82" y="8089"/>
                    <a:pt x="41" y="8064"/>
                  </a:cubicBezTo>
                  <a:cubicBezTo>
                    <a:pt x="2" y="8165"/>
                    <a:pt x="0" y="8255"/>
                    <a:pt x="21" y="8350"/>
                  </a:cubicBezTo>
                  <a:cubicBezTo>
                    <a:pt x="85" y="8408"/>
                    <a:pt x="149" y="8466"/>
                    <a:pt x="213" y="8522"/>
                  </a:cubicBezTo>
                  <a:cubicBezTo>
                    <a:pt x="869" y="9098"/>
                    <a:pt x="1574" y="9610"/>
                    <a:pt x="2290" y="10107"/>
                  </a:cubicBezTo>
                  <a:cubicBezTo>
                    <a:pt x="3477" y="10932"/>
                    <a:pt x="4757" y="11575"/>
                    <a:pt x="6112" y="12083"/>
                  </a:cubicBezTo>
                  <a:cubicBezTo>
                    <a:pt x="7460" y="12590"/>
                    <a:pt x="8849" y="12850"/>
                    <a:pt x="10281" y="12890"/>
                  </a:cubicBezTo>
                  <a:cubicBezTo>
                    <a:pt x="10573" y="12898"/>
                    <a:pt x="10866" y="12900"/>
                    <a:pt x="11158" y="12900"/>
                  </a:cubicBezTo>
                  <a:cubicBezTo>
                    <a:pt x="11597" y="12900"/>
                    <a:pt x="12035" y="12895"/>
                    <a:pt x="12474" y="12895"/>
                  </a:cubicBezTo>
                  <a:cubicBezTo>
                    <a:pt x="12574" y="12895"/>
                    <a:pt x="12676" y="12891"/>
                    <a:pt x="12777" y="12880"/>
                  </a:cubicBezTo>
                  <a:cubicBezTo>
                    <a:pt x="13326" y="12828"/>
                    <a:pt x="13876" y="12773"/>
                    <a:pt x="14425" y="12717"/>
                  </a:cubicBezTo>
                  <a:cubicBezTo>
                    <a:pt x="15006" y="12659"/>
                    <a:pt x="15580" y="12562"/>
                    <a:pt x="16152" y="12448"/>
                  </a:cubicBezTo>
                  <a:cubicBezTo>
                    <a:pt x="16923" y="12296"/>
                    <a:pt x="17671" y="12057"/>
                    <a:pt x="18424" y="11837"/>
                  </a:cubicBezTo>
                  <a:cubicBezTo>
                    <a:pt x="19402" y="11549"/>
                    <a:pt x="20353" y="11183"/>
                    <a:pt x="21286" y="10775"/>
                  </a:cubicBezTo>
                  <a:cubicBezTo>
                    <a:pt x="22290" y="10334"/>
                    <a:pt x="23294" y="9894"/>
                    <a:pt x="24297" y="9450"/>
                  </a:cubicBezTo>
                  <a:cubicBezTo>
                    <a:pt x="25341" y="8986"/>
                    <a:pt x="26382" y="8513"/>
                    <a:pt x="27393" y="7980"/>
                  </a:cubicBezTo>
                  <a:cubicBezTo>
                    <a:pt x="27889" y="7717"/>
                    <a:pt x="28383" y="7454"/>
                    <a:pt x="28886" y="7212"/>
                  </a:cubicBezTo>
                  <a:cubicBezTo>
                    <a:pt x="30322" y="6521"/>
                    <a:pt x="31763" y="5840"/>
                    <a:pt x="33240" y="5241"/>
                  </a:cubicBezTo>
                  <a:cubicBezTo>
                    <a:pt x="34163" y="4869"/>
                    <a:pt x="35079" y="4481"/>
                    <a:pt x="36013" y="4135"/>
                  </a:cubicBezTo>
                  <a:cubicBezTo>
                    <a:pt x="37004" y="3768"/>
                    <a:pt x="38006" y="3433"/>
                    <a:pt x="39017" y="3124"/>
                  </a:cubicBezTo>
                  <a:cubicBezTo>
                    <a:pt x="39902" y="2853"/>
                    <a:pt x="40807" y="2661"/>
                    <a:pt x="41708" y="2453"/>
                  </a:cubicBezTo>
                  <a:cubicBezTo>
                    <a:pt x="42784" y="2205"/>
                    <a:pt x="43877" y="2042"/>
                    <a:pt x="44975" y="1938"/>
                  </a:cubicBezTo>
                  <a:cubicBezTo>
                    <a:pt x="45688" y="1870"/>
                    <a:pt x="46403" y="1826"/>
                    <a:pt x="47119" y="1826"/>
                  </a:cubicBezTo>
                  <a:cubicBezTo>
                    <a:pt x="47166" y="1826"/>
                    <a:pt x="47212" y="1826"/>
                    <a:pt x="47259" y="1826"/>
                  </a:cubicBezTo>
                  <a:cubicBezTo>
                    <a:pt x="47671" y="1830"/>
                    <a:pt x="48084" y="1829"/>
                    <a:pt x="48495" y="1846"/>
                  </a:cubicBezTo>
                  <a:cubicBezTo>
                    <a:pt x="48937" y="1864"/>
                    <a:pt x="49380" y="1894"/>
                    <a:pt x="49823" y="1927"/>
                  </a:cubicBezTo>
                  <a:cubicBezTo>
                    <a:pt x="50257" y="1958"/>
                    <a:pt x="50690" y="1994"/>
                    <a:pt x="51124" y="2031"/>
                  </a:cubicBezTo>
                  <a:cubicBezTo>
                    <a:pt x="51317" y="2048"/>
                    <a:pt x="51511" y="2072"/>
                    <a:pt x="51703" y="2098"/>
                  </a:cubicBezTo>
                  <a:cubicBezTo>
                    <a:pt x="51972" y="2133"/>
                    <a:pt x="52243" y="2167"/>
                    <a:pt x="52511" y="2210"/>
                  </a:cubicBezTo>
                  <a:cubicBezTo>
                    <a:pt x="52902" y="2272"/>
                    <a:pt x="53298" y="2319"/>
                    <a:pt x="53682" y="2412"/>
                  </a:cubicBezTo>
                  <a:cubicBezTo>
                    <a:pt x="54906" y="2707"/>
                    <a:pt x="56112" y="3056"/>
                    <a:pt x="57277" y="3551"/>
                  </a:cubicBezTo>
                  <a:cubicBezTo>
                    <a:pt x="58429" y="4041"/>
                    <a:pt x="59588" y="4513"/>
                    <a:pt x="60718" y="5052"/>
                  </a:cubicBezTo>
                  <a:cubicBezTo>
                    <a:pt x="61706" y="5524"/>
                    <a:pt x="62701" y="5986"/>
                    <a:pt x="63677" y="6485"/>
                  </a:cubicBezTo>
                  <a:cubicBezTo>
                    <a:pt x="65029" y="7175"/>
                    <a:pt x="66323" y="7969"/>
                    <a:pt x="67616" y="8762"/>
                  </a:cubicBezTo>
                  <a:cubicBezTo>
                    <a:pt x="68199" y="9119"/>
                    <a:pt x="68773" y="9494"/>
                    <a:pt x="69352" y="9858"/>
                  </a:cubicBezTo>
                  <a:cubicBezTo>
                    <a:pt x="69407" y="9893"/>
                    <a:pt x="69456" y="9948"/>
                    <a:pt x="69537" y="9948"/>
                  </a:cubicBezTo>
                  <a:cubicBezTo>
                    <a:pt x="69547" y="9948"/>
                    <a:pt x="69557" y="9948"/>
                    <a:pt x="69567" y="9946"/>
                  </a:cubicBezTo>
                  <a:cubicBezTo>
                    <a:pt x="69617" y="9087"/>
                    <a:pt x="69611" y="8240"/>
                    <a:pt x="69580" y="7375"/>
                  </a:cubicBezTo>
                  <a:cubicBezTo>
                    <a:pt x="69508" y="7323"/>
                    <a:pt x="69446" y="7276"/>
                    <a:pt x="69382" y="7233"/>
                  </a:cubicBezTo>
                  <a:cubicBezTo>
                    <a:pt x="69040" y="7004"/>
                    <a:pt x="68696" y="6775"/>
                    <a:pt x="68354" y="6544"/>
                  </a:cubicBezTo>
                  <a:cubicBezTo>
                    <a:pt x="67709" y="6110"/>
                    <a:pt x="67054" y="5689"/>
                    <a:pt x="66363" y="5329"/>
                  </a:cubicBezTo>
                  <a:cubicBezTo>
                    <a:pt x="66025" y="5153"/>
                    <a:pt x="65693" y="4965"/>
                    <a:pt x="65353" y="4792"/>
                  </a:cubicBezTo>
                  <a:cubicBezTo>
                    <a:pt x="64465" y="4343"/>
                    <a:pt x="63581" y="3887"/>
                    <a:pt x="62682" y="3458"/>
                  </a:cubicBezTo>
                  <a:cubicBezTo>
                    <a:pt x="62023" y="3144"/>
                    <a:pt x="61342" y="2873"/>
                    <a:pt x="60674" y="2578"/>
                  </a:cubicBezTo>
                  <a:cubicBezTo>
                    <a:pt x="59327" y="1984"/>
                    <a:pt x="57938" y="1507"/>
                    <a:pt x="56539" y="1057"/>
                  </a:cubicBezTo>
                  <a:cubicBezTo>
                    <a:pt x="55910" y="855"/>
                    <a:pt x="55262" y="717"/>
                    <a:pt x="54616" y="584"/>
                  </a:cubicBezTo>
                  <a:cubicBezTo>
                    <a:pt x="54084" y="475"/>
                    <a:pt x="53548" y="377"/>
                    <a:pt x="53013" y="283"/>
                  </a:cubicBezTo>
                  <a:cubicBezTo>
                    <a:pt x="52776" y="241"/>
                    <a:pt x="52535" y="226"/>
                    <a:pt x="52296" y="194"/>
                  </a:cubicBezTo>
                  <a:cubicBezTo>
                    <a:pt x="51757" y="120"/>
                    <a:pt x="51216" y="49"/>
                    <a:pt x="50673" y="37"/>
                  </a:cubicBezTo>
                  <a:cubicBezTo>
                    <a:pt x="49881" y="20"/>
                    <a:pt x="49089" y="1"/>
                    <a:pt x="48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0" name="Google Shape;960;p26"/>
            <p:cNvSpPr/>
            <p:nvPr/>
          </p:nvSpPr>
          <p:spPr>
            <a:xfrm>
              <a:off x="3880195" y="2282734"/>
              <a:ext cx="1403052" cy="351916"/>
            </a:xfrm>
            <a:custGeom>
              <a:avLst/>
              <a:gdLst/>
              <a:ahLst/>
              <a:cxnLst/>
              <a:rect l="l" t="t" r="r" b="b"/>
              <a:pathLst>
                <a:path w="69639" h="17467" extrusionOk="0">
                  <a:moveTo>
                    <a:pt x="49825" y="0"/>
                  </a:moveTo>
                  <a:cubicBezTo>
                    <a:pt x="49655" y="0"/>
                    <a:pt x="49485" y="1"/>
                    <a:pt x="49315" y="2"/>
                  </a:cubicBezTo>
                  <a:cubicBezTo>
                    <a:pt x="48974" y="5"/>
                    <a:pt x="48631" y="14"/>
                    <a:pt x="48289" y="30"/>
                  </a:cubicBezTo>
                  <a:cubicBezTo>
                    <a:pt x="47956" y="48"/>
                    <a:pt x="47622" y="78"/>
                    <a:pt x="47290" y="109"/>
                  </a:cubicBezTo>
                  <a:cubicBezTo>
                    <a:pt x="46919" y="144"/>
                    <a:pt x="46547" y="184"/>
                    <a:pt x="46177" y="227"/>
                  </a:cubicBezTo>
                  <a:cubicBezTo>
                    <a:pt x="45791" y="273"/>
                    <a:pt x="45407" y="325"/>
                    <a:pt x="45021" y="377"/>
                  </a:cubicBezTo>
                  <a:cubicBezTo>
                    <a:pt x="44605" y="433"/>
                    <a:pt x="44188" y="481"/>
                    <a:pt x="43774" y="548"/>
                  </a:cubicBezTo>
                  <a:cubicBezTo>
                    <a:pt x="43184" y="644"/>
                    <a:pt x="42596" y="751"/>
                    <a:pt x="42005" y="857"/>
                  </a:cubicBezTo>
                  <a:cubicBezTo>
                    <a:pt x="41286" y="985"/>
                    <a:pt x="40564" y="1099"/>
                    <a:pt x="39851" y="1250"/>
                  </a:cubicBezTo>
                  <a:cubicBezTo>
                    <a:pt x="38847" y="1461"/>
                    <a:pt x="37847" y="1695"/>
                    <a:pt x="36851" y="1933"/>
                  </a:cubicBezTo>
                  <a:cubicBezTo>
                    <a:pt x="35928" y="2153"/>
                    <a:pt x="35015" y="2407"/>
                    <a:pt x="34132" y="2760"/>
                  </a:cubicBezTo>
                  <a:cubicBezTo>
                    <a:pt x="33099" y="3173"/>
                    <a:pt x="32090" y="3638"/>
                    <a:pt x="31110" y="4168"/>
                  </a:cubicBezTo>
                  <a:cubicBezTo>
                    <a:pt x="29618" y="4972"/>
                    <a:pt x="28130" y="5784"/>
                    <a:pt x="26696" y="6692"/>
                  </a:cubicBezTo>
                  <a:cubicBezTo>
                    <a:pt x="25441" y="7487"/>
                    <a:pt x="24176" y="8268"/>
                    <a:pt x="22930" y="9075"/>
                  </a:cubicBezTo>
                  <a:cubicBezTo>
                    <a:pt x="21422" y="10051"/>
                    <a:pt x="19931" y="11055"/>
                    <a:pt x="18427" y="12037"/>
                  </a:cubicBezTo>
                  <a:cubicBezTo>
                    <a:pt x="17651" y="12542"/>
                    <a:pt x="16875" y="13046"/>
                    <a:pt x="16077" y="13516"/>
                  </a:cubicBezTo>
                  <a:cubicBezTo>
                    <a:pt x="15081" y="14105"/>
                    <a:pt x="14065" y="14667"/>
                    <a:pt x="13052" y="15227"/>
                  </a:cubicBezTo>
                  <a:cubicBezTo>
                    <a:pt x="12309" y="15637"/>
                    <a:pt x="11542" y="15996"/>
                    <a:pt x="10728" y="16245"/>
                  </a:cubicBezTo>
                  <a:cubicBezTo>
                    <a:pt x="9846" y="16517"/>
                    <a:pt x="8947" y="16679"/>
                    <a:pt x="8022" y="16689"/>
                  </a:cubicBezTo>
                  <a:cubicBezTo>
                    <a:pt x="7894" y="16690"/>
                    <a:pt x="7765" y="16691"/>
                    <a:pt x="7636" y="16691"/>
                  </a:cubicBezTo>
                  <a:cubicBezTo>
                    <a:pt x="7423" y="16691"/>
                    <a:pt x="7209" y="16689"/>
                    <a:pt x="6996" y="16682"/>
                  </a:cubicBezTo>
                  <a:cubicBezTo>
                    <a:pt x="6419" y="16662"/>
                    <a:pt x="5850" y="16595"/>
                    <a:pt x="5285" y="16468"/>
                  </a:cubicBezTo>
                  <a:cubicBezTo>
                    <a:pt x="3877" y="16151"/>
                    <a:pt x="2606" y="15531"/>
                    <a:pt x="1420" y="14719"/>
                  </a:cubicBezTo>
                  <a:cubicBezTo>
                    <a:pt x="1002" y="14434"/>
                    <a:pt x="624" y="14098"/>
                    <a:pt x="248" y="13759"/>
                  </a:cubicBezTo>
                  <a:cubicBezTo>
                    <a:pt x="188" y="13705"/>
                    <a:pt x="140" y="13628"/>
                    <a:pt x="37" y="13617"/>
                  </a:cubicBezTo>
                  <a:cubicBezTo>
                    <a:pt x="33" y="13672"/>
                    <a:pt x="34" y="13719"/>
                    <a:pt x="26" y="13764"/>
                  </a:cubicBezTo>
                  <a:cubicBezTo>
                    <a:pt x="1" y="13933"/>
                    <a:pt x="65" y="14058"/>
                    <a:pt x="187" y="14176"/>
                  </a:cubicBezTo>
                  <a:cubicBezTo>
                    <a:pt x="599" y="14569"/>
                    <a:pt x="1014" y="14956"/>
                    <a:pt x="1481" y="15282"/>
                  </a:cubicBezTo>
                  <a:cubicBezTo>
                    <a:pt x="2107" y="15720"/>
                    <a:pt x="2781" y="16078"/>
                    <a:pt x="3480" y="16385"/>
                  </a:cubicBezTo>
                  <a:cubicBezTo>
                    <a:pt x="4792" y="16962"/>
                    <a:pt x="6157" y="17330"/>
                    <a:pt x="7594" y="17430"/>
                  </a:cubicBezTo>
                  <a:cubicBezTo>
                    <a:pt x="7934" y="17452"/>
                    <a:pt x="8272" y="17467"/>
                    <a:pt x="8611" y="17467"/>
                  </a:cubicBezTo>
                  <a:cubicBezTo>
                    <a:pt x="8995" y="17467"/>
                    <a:pt x="9378" y="17448"/>
                    <a:pt x="9761" y="17404"/>
                  </a:cubicBezTo>
                  <a:cubicBezTo>
                    <a:pt x="10603" y="17306"/>
                    <a:pt x="11432" y="17133"/>
                    <a:pt x="12242" y="16874"/>
                  </a:cubicBezTo>
                  <a:cubicBezTo>
                    <a:pt x="13531" y="16461"/>
                    <a:pt x="14796" y="15985"/>
                    <a:pt x="16026" y="15419"/>
                  </a:cubicBezTo>
                  <a:cubicBezTo>
                    <a:pt x="16387" y="15253"/>
                    <a:pt x="16745" y="15082"/>
                    <a:pt x="17082" y="14873"/>
                  </a:cubicBezTo>
                  <a:cubicBezTo>
                    <a:pt x="17274" y="14754"/>
                    <a:pt x="17469" y="14642"/>
                    <a:pt x="17665" y="14528"/>
                  </a:cubicBezTo>
                  <a:cubicBezTo>
                    <a:pt x="18002" y="14334"/>
                    <a:pt x="18345" y="14150"/>
                    <a:pt x="18674" y="13943"/>
                  </a:cubicBezTo>
                  <a:cubicBezTo>
                    <a:pt x="19668" y="13319"/>
                    <a:pt x="20657" y="12687"/>
                    <a:pt x="21649" y="12056"/>
                  </a:cubicBezTo>
                  <a:cubicBezTo>
                    <a:pt x="21793" y="11965"/>
                    <a:pt x="21938" y="11874"/>
                    <a:pt x="22080" y="11777"/>
                  </a:cubicBezTo>
                  <a:cubicBezTo>
                    <a:pt x="22922" y="11203"/>
                    <a:pt x="23773" y="10642"/>
                    <a:pt x="24645" y="10115"/>
                  </a:cubicBezTo>
                  <a:cubicBezTo>
                    <a:pt x="25749" y="9445"/>
                    <a:pt x="26852" y="8774"/>
                    <a:pt x="27957" y="8105"/>
                  </a:cubicBezTo>
                  <a:cubicBezTo>
                    <a:pt x="28882" y="7546"/>
                    <a:pt x="29805" y="6983"/>
                    <a:pt x="30759" y="6475"/>
                  </a:cubicBezTo>
                  <a:cubicBezTo>
                    <a:pt x="32090" y="5766"/>
                    <a:pt x="33431" y="5071"/>
                    <a:pt x="34829" y="4500"/>
                  </a:cubicBezTo>
                  <a:cubicBezTo>
                    <a:pt x="35872" y="4075"/>
                    <a:pt x="36912" y="3638"/>
                    <a:pt x="38000" y="3334"/>
                  </a:cubicBezTo>
                  <a:cubicBezTo>
                    <a:pt x="38651" y="3152"/>
                    <a:pt x="39295" y="2945"/>
                    <a:pt x="39949" y="2774"/>
                  </a:cubicBezTo>
                  <a:cubicBezTo>
                    <a:pt x="40482" y="2634"/>
                    <a:pt x="41027" y="2544"/>
                    <a:pt x="41571" y="2451"/>
                  </a:cubicBezTo>
                  <a:cubicBezTo>
                    <a:pt x="42513" y="2290"/>
                    <a:pt x="43449" y="2095"/>
                    <a:pt x="44391" y="1934"/>
                  </a:cubicBezTo>
                  <a:cubicBezTo>
                    <a:pt x="44903" y="1846"/>
                    <a:pt x="45421" y="1785"/>
                    <a:pt x="45939" y="1729"/>
                  </a:cubicBezTo>
                  <a:cubicBezTo>
                    <a:pt x="46401" y="1681"/>
                    <a:pt x="46867" y="1649"/>
                    <a:pt x="47332" y="1623"/>
                  </a:cubicBezTo>
                  <a:cubicBezTo>
                    <a:pt x="47946" y="1590"/>
                    <a:pt x="48560" y="1549"/>
                    <a:pt x="49174" y="1549"/>
                  </a:cubicBezTo>
                  <a:cubicBezTo>
                    <a:pt x="49182" y="1549"/>
                    <a:pt x="49189" y="1549"/>
                    <a:pt x="49197" y="1549"/>
                  </a:cubicBezTo>
                  <a:cubicBezTo>
                    <a:pt x="50176" y="1551"/>
                    <a:pt x="51156" y="1572"/>
                    <a:pt x="52132" y="1668"/>
                  </a:cubicBezTo>
                  <a:cubicBezTo>
                    <a:pt x="52698" y="1723"/>
                    <a:pt x="53265" y="1755"/>
                    <a:pt x="53826" y="1831"/>
                  </a:cubicBezTo>
                  <a:cubicBezTo>
                    <a:pt x="54526" y="1923"/>
                    <a:pt x="55224" y="2042"/>
                    <a:pt x="55922" y="2162"/>
                  </a:cubicBezTo>
                  <a:cubicBezTo>
                    <a:pt x="56896" y="2330"/>
                    <a:pt x="57853" y="2567"/>
                    <a:pt x="58800" y="2849"/>
                  </a:cubicBezTo>
                  <a:cubicBezTo>
                    <a:pt x="59553" y="3074"/>
                    <a:pt x="60309" y="3284"/>
                    <a:pt x="61052" y="3537"/>
                  </a:cubicBezTo>
                  <a:cubicBezTo>
                    <a:pt x="62844" y="4147"/>
                    <a:pt x="64557" y="4949"/>
                    <a:pt x="66260" y="5763"/>
                  </a:cubicBezTo>
                  <a:cubicBezTo>
                    <a:pt x="67340" y="6279"/>
                    <a:pt x="68385" y="6866"/>
                    <a:pt x="69412" y="7485"/>
                  </a:cubicBezTo>
                  <a:cubicBezTo>
                    <a:pt x="69463" y="7516"/>
                    <a:pt x="69517" y="7536"/>
                    <a:pt x="69568" y="7561"/>
                  </a:cubicBezTo>
                  <a:cubicBezTo>
                    <a:pt x="69639" y="7475"/>
                    <a:pt x="69634" y="7389"/>
                    <a:pt x="69633" y="7303"/>
                  </a:cubicBezTo>
                  <a:cubicBezTo>
                    <a:pt x="69630" y="7086"/>
                    <a:pt x="69629" y="6868"/>
                    <a:pt x="69629" y="6651"/>
                  </a:cubicBezTo>
                  <a:cubicBezTo>
                    <a:pt x="69629" y="6304"/>
                    <a:pt x="69630" y="5955"/>
                    <a:pt x="69630" y="5577"/>
                  </a:cubicBezTo>
                  <a:cubicBezTo>
                    <a:pt x="69552" y="5526"/>
                    <a:pt x="69475" y="5475"/>
                    <a:pt x="69395" y="5426"/>
                  </a:cubicBezTo>
                  <a:cubicBezTo>
                    <a:pt x="68605" y="4944"/>
                    <a:pt x="67787" y="4512"/>
                    <a:pt x="66960" y="4095"/>
                  </a:cubicBezTo>
                  <a:cubicBezTo>
                    <a:pt x="65274" y="3248"/>
                    <a:pt x="63526" y="2556"/>
                    <a:pt x="61726" y="1997"/>
                  </a:cubicBezTo>
                  <a:cubicBezTo>
                    <a:pt x="60457" y="1602"/>
                    <a:pt x="59173" y="1259"/>
                    <a:pt x="57868" y="1005"/>
                  </a:cubicBezTo>
                  <a:cubicBezTo>
                    <a:pt x="57250" y="886"/>
                    <a:pt x="56631" y="769"/>
                    <a:pt x="56012" y="662"/>
                  </a:cubicBezTo>
                  <a:cubicBezTo>
                    <a:pt x="55407" y="557"/>
                    <a:pt x="54801" y="460"/>
                    <a:pt x="54194" y="373"/>
                  </a:cubicBezTo>
                  <a:cubicBezTo>
                    <a:pt x="53625" y="290"/>
                    <a:pt x="53053" y="220"/>
                    <a:pt x="52483" y="150"/>
                  </a:cubicBezTo>
                  <a:cubicBezTo>
                    <a:pt x="52214" y="117"/>
                    <a:pt x="51943" y="92"/>
                    <a:pt x="51671" y="71"/>
                  </a:cubicBezTo>
                  <a:cubicBezTo>
                    <a:pt x="51330" y="46"/>
                    <a:pt x="50989" y="18"/>
                    <a:pt x="50646" y="10"/>
                  </a:cubicBezTo>
                  <a:cubicBezTo>
                    <a:pt x="50373" y="3"/>
                    <a:pt x="50099" y="0"/>
                    <a:pt x="498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1" name="Google Shape;961;p26"/>
            <p:cNvSpPr/>
            <p:nvPr/>
          </p:nvSpPr>
          <p:spPr>
            <a:xfrm>
              <a:off x="3880699" y="2369288"/>
              <a:ext cx="1403616" cy="308055"/>
            </a:xfrm>
            <a:custGeom>
              <a:avLst/>
              <a:gdLst/>
              <a:ahLst/>
              <a:cxnLst/>
              <a:rect l="l" t="t" r="r" b="b"/>
              <a:pathLst>
                <a:path w="69667" h="15290" extrusionOk="0">
                  <a:moveTo>
                    <a:pt x="50437" y="0"/>
                  </a:moveTo>
                  <a:cubicBezTo>
                    <a:pt x="49364" y="0"/>
                    <a:pt x="48291" y="41"/>
                    <a:pt x="47219" y="75"/>
                  </a:cubicBezTo>
                  <a:cubicBezTo>
                    <a:pt x="46931" y="84"/>
                    <a:pt x="46643" y="104"/>
                    <a:pt x="46357" y="126"/>
                  </a:cubicBezTo>
                  <a:cubicBezTo>
                    <a:pt x="45916" y="162"/>
                    <a:pt x="45475" y="211"/>
                    <a:pt x="45033" y="244"/>
                  </a:cubicBezTo>
                  <a:cubicBezTo>
                    <a:pt x="44537" y="283"/>
                    <a:pt x="44041" y="312"/>
                    <a:pt x="43546" y="346"/>
                  </a:cubicBezTo>
                  <a:cubicBezTo>
                    <a:pt x="43506" y="348"/>
                    <a:pt x="43468" y="353"/>
                    <a:pt x="43429" y="359"/>
                  </a:cubicBezTo>
                  <a:cubicBezTo>
                    <a:pt x="43199" y="387"/>
                    <a:pt x="42968" y="414"/>
                    <a:pt x="42736" y="443"/>
                  </a:cubicBezTo>
                  <a:cubicBezTo>
                    <a:pt x="42542" y="466"/>
                    <a:pt x="42350" y="490"/>
                    <a:pt x="42157" y="515"/>
                  </a:cubicBezTo>
                  <a:cubicBezTo>
                    <a:pt x="41879" y="552"/>
                    <a:pt x="41602" y="591"/>
                    <a:pt x="41324" y="630"/>
                  </a:cubicBezTo>
                  <a:cubicBezTo>
                    <a:pt x="41079" y="663"/>
                    <a:pt x="40829" y="686"/>
                    <a:pt x="40586" y="734"/>
                  </a:cubicBezTo>
                  <a:cubicBezTo>
                    <a:pt x="39954" y="863"/>
                    <a:pt x="39322" y="993"/>
                    <a:pt x="38695" y="1142"/>
                  </a:cubicBezTo>
                  <a:cubicBezTo>
                    <a:pt x="37223" y="1488"/>
                    <a:pt x="35792" y="1960"/>
                    <a:pt x="34416" y="2585"/>
                  </a:cubicBezTo>
                  <a:cubicBezTo>
                    <a:pt x="33815" y="2858"/>
                    <a:pt x="33232" y="3172"/>
                    <a:pt x="32641" y="3467"/>
                  </a:cubicBezTo>
                  <a:cubicBezTo>
                    <a:pt x="30551" y="4510"/>
                    <a:pt x="28560" y="5729"/>
                    <a:pt x="26608" y="7007"/>
                  </a:cubicBezTo>
                  <a:cubicBezTo>
                    <a:pt x="25840" y="7511"/>
                    <a:pt x="25067" y="8006"/>
                    <a:pt x="24263" y="8451"/>
                  </a:cubicBezTo>
                  <a:cubicBezTo>
                    <a:pt x="23949" y="8623"/>
                    <a:pt x="23644" y="8809"/>
                    <a:pt x="23334" y="8987"/>
                  </a:cubicBezTo>
                  <a:cubicBezTo>
                    <a:pt x="23002" y="9175"/>
                    <a:pt x="22675" y="9374"/>
                    <a:pt x="22335" y="9544"/>
                  </a:cubicBezTo>
                  <a:cubicBezTo>
                    <a:pt x="21377" y="10026"/>
                    <a:pt x="20414" y="10499"/>
                    <a:pt x="19450" y="10970"/>
                  </a:cubicBezTo>
                  <a:cubicBezTo>
                    <a:pt x="18423" y="11474"/>
                    <a:pt x="17403" y="11986"/>
                    <a:pt x="16363" y="12461"/>
                  </a:cubicBezTo>
                  <a:cubicBezTo>
                    <a:pt x="15106" y="13034"/>
                    <a:pt x="13817" y="13502"/>
                    <a:pt x="12471" y="13815"/>
                  </a:cubicBezTo>
                  <a:cubicBezTo>
                    <a:pt x="11820" y="13965"/>
                    <a:pt x="11166" y="14102"/>
                    <a:pt x="10501" y="14172"/>
                  </a:cubicBezTo>
                  <a:cubicBezTo>
                    <a:pt x="10100" y="14213"/>
                    <a:pt x="9696" y="14241"/>
                    <a:pt x="9293" y="14272"/>
                  </a:cubicBezTo>
                  <a:cubicBezTo>
                    <a:pt x="9072" y="14289"/>
                    <a:pt x="8850" y="14298"/>
                    <a:pt x="8629" y="14298"/>
                  </a:cubicBezTo>
                  <a:cubicBezTo>
                    <a:pt x="8182" y="14298"/>
                    <a:pt x="7735" y="14263"/>
                    <a:pt x="7292" y="14196"/>
                  </a:cubicBezTo>
                  <a:cubicBezTo>
                    <a:pt x="6136" y="14022"/>
                    <a:pt x="5012" y="13720"/>
                    <a:pt x="3925" y="13283"/>
                  </a:cubicBezTo>
                  <a:cubicBezTo>
                    <a:pt x="3440" y="13088"/>
                    <a:pt x="2976" y="12857"/>
                    <a:pt x="2525" y="12592"/>
                  </a:cubicBezTo>
                  <a:cubicBezTo>
                    <a:pt x="1704" y="12108"/>
                    <a:pt x="955" y="11527"/>
                    <a:pt x="240" y="10900"/>
                  </a:cubicBezTo>
                  <a:cubicBezTo>
                    <a:pt x="176" y="10841"/>
                    <a:pt x="110" y="10790"/>
                    <a:pt x="11" y="10709"/>
                  </a:cubicBezTo>
                  <a:lnTo>
                    <a:pt x="11" y="10709"/>
                  </a:lnTo>
                  <a:cubicBezTo>
                    <a:pt x="11" y="10839"/>
                    <a:pt x="16" y="10916"/>
                    <a:pt x="10" y="10994"/>
                  </a:cubicBezTo>
                  <a:cubicBezTo>
                    <a:pt x="0" y="11111"/>
                    <a:pt x="36" y="11202"/>
                    <a:pt x="128" y="11282"/>
                  </a:cubicBezTo>
                  <a:cubicBezTo>
                    <a:pt x="281" y="11413"/>
                    <a:pt x="423" y="11558"/>
                    <a:pt x="579" y="11686"/>
                  </a:cubicBezTo>
                  <a:cubicBezTo>
                    <a:pt x="1738" y="12642"/>
                    <a:pt x="3000" y="13430"/>
                    <a:pt x="4371" y="14045"/>
                  </a:cubicBezTo>
                  <a:cubicBezTo>
                    <a:pt x="5846" y="14706"/>
                    <a:pt x="7387" y="15113"/>
                    <a:pt x="8998" y="15234"/>
                  </a:cubicBezTo>
                  <a:cubicBezTo>
                    <a:pt x="9459" y="15269"/>
                    <a:pt x="9920" y="15290"/>
                    <a:pt x="10380" y="15290"/>
                  </a:cubicBezTo>
                  <a:cubicBezTo>
                    <a:pt x="10805" y="15290"/>
                    <a:pt x="11230" y="15272"/>
                    <a:pt x="11655" y="15230"/>
                  </a:cubicBezTo>
                  <a:cubicBezTo>
                    <a:pt x="12383" y="15159"/>
                    <a:pt x="13105" y="15044"/>
                    <a:pt x="13815" y="14869"/>
                  </a:cubicBezTo>
                  <a:cubicBezTo>
                    <a:pt x="15890" y="14358"/>
                    <a:pt x="17834" y="13524"/>
                    <a:pt x="19685" y="12461"/>
                  </a:cubicBezTo>
                  <a:cubicBezTo>
                    <a:pt x="20285" y="12116"/>
                    <a:pt x="20892" y="11784"/>
                    <a:pt x="21499" y="11453"/>
                  </a:cubicBezTo>
                  <a:cubicBezTo>
                    <a:pt x="21868" y="11252"/>
                    <a:pt x="22249" y="11073"/>
                    <a:pt x="22612" y="10863"/>
                  </a:cubicBezTo>
                  <a:cubicBezTo>
                    <a:pt x="23258" y="10489"/>
                    <a:pt x="23898" y="10104"/>
                    <a:pt x="24534" y="9714"/>
                  </a:cubicBezTo>
                  <a:cubicBezTo>
                    <a:pt x="25237" y="9283"/>
                    <a:pt x="25934" y="8843"/>
                    <a:pt x="26630" y="8401"/>
                  </a:cubicBezTo>
                  <a:cubicBezTo>
                    <a:pt x="27089" y="8110"/>
                    <a:pt x="27539" y="7803"/>
                    <a:pt x="28001" y="7514"/>
                  </a:cubicBezTo>
                  <a:cubicBezTo>
                    <a:pt x="28621" y="7126"/>
                    <a:pt x="29270" y="6788"/>
                    <a:pt x="29913" y="6442"/>
                  </a:cubicBezTo>
                  <a:cubicBezTo>
                    <a:pt x="31078" y="5815"/>
                    <a:pt x="32263" y="5232"/>
                    <a:pt x="33460" y="4671"/>
                  </a:cubicBezTo>
                  <a:cubicBezTo>
                    <a:pt x="34312" y="4273"/>
                    <a:pt x="35190" y="3938"/>
                    <a:pt x="36085" y="3638"/>
                  </a:cubicBezTo>
                  <a:cubicBezTo>
                    <a:pt x="36882" y="3372"/>
                    <a:pt x="37692" y="3158"/>
                    <a:pt x="38504" y="2943"/>
                  </a:cubicBezTo>
                  <a:cubicBezTo>
                    <a:pt x="39196" y="2760"/>
                    <a:pt x="39897" y="2619"/>
                    <a:pt x="40603" y="2514"/>
                  </a:cubicBezTo>
                  <a:cubicBezTo>
                    <a:pt x="41095" y="2441"/>
                    <a:pt x="41587" y="2369"/>
                    <a:pt x="42077" y="2285"/>
                  </a:cubicBezTo>
                  <a:cubicBezTo>
                    <a:pt x="42369" y="2234"/>
                    <a:pt x="42659" y="2169"/>
                    <a:pt x="42954" y="2163"/>
                  </a:cubicBezTo>
                  <a:cubicBezTo>
                    <a:pt x="43757" y="2147"/>
                    <a:pt x="44553" y="2045"/>
                    <a:pt x="45351" y="1994"/>
                  </a:cubicBezTo>
                  <a:cubicBezTo>
                    <a:pt x="45941" y="1956"/>
                    <a:pt x="46529" y="1910"/>
                    <a:pt x="47122" y="1909"/>
                  </a:cubicBezTo>
                  <a:cubicBezTo>
                    <a:pt x="47634" y="1909"/>
                    <a:pt x="48145" y="1904"/>
                    <a:pt x="48657" y="1904"/>
                  </a:cubicBezTo>
                  <a:cubicBezTo>
                    <a:pt x="49374" y="1904"/>
                    <a:pt x="50092" y="1913"/>
                    <a:pt x="50809" y="1957"/>
                  </a:cubicBezTo>
                  <a:cubicBezTo>
                    <a:pt x="51189" y="1980"/>
                    <a:pt x="51570" y="1994"/>
                    <a:pt x="51950" y="2017"/>
                  </a:cubicBezTo>
                  <a:cubicBezTo>
                    <a:pt x="52199" y="2030"/>
                    <a:pt x="52448" y="2042"/>
                    <a:pt x="52694" y="2070"/>
                  </a:cubicBezTo>
                  <a:cubicBezTo>
                    <a:pt x="53297" y="2137"/>
                    <a:pt x="53899" y="2211"/>
                    <a:pt x="54500" y="2288"/>
                  </a:cubicBezTo>
                  <a:cubicBezTo>
                    <a:pt x="54970" y="2349"/>
                    <a:pt x="55440" y="2410"/>
                    <a:pt x="55908" y="2488"/>
                  </a:cubicBezTo>
                  <a:cubicBezTo>
                    <a:pt x="56744" y="2628"/>
                    <a:pt x="57573" y="2801"/>
                    <a:pt x="58388" y="3036"/>
                  </a:cubicBezTo>
                  <a:cubicBezTo>
                    <a:pt x="59381" y="3324"/>
                    <a:pt x="60376" y="3608"/>
                    <a:pt x="61334" y="4001"/>
                  </a:cubicBezTo>
                  <a:cubicBezTo>
                    <a:pt x="62831" y="4617"/>
                    <a:pt x="64285" y="5321"/>
                    <a:pt x="65714" y="6084"/>
                  </a:cubicBezTo>
                  <a:cubicBezTo>
                    <a:pt x="67047" y="6795"/>
                    <a:pt x="68341" y="7568"/>
                    <a:pt x="69553" y="8473"/>
                  </a:cubicBezTo>
                  <a:cubicBezTo>
                    <a:pt x="69580" y="8494"/>
                    <a:pt x="69616" y="8502"/>
                    <a:pt x="69667" y="8525"/>
                  </a:cubicBezTo>
                  <a:cubicBezTo>
                    <a:pt x="69647" y="7780"/>
                    <a:pt x="69629" y="7058"/>
                    <a:pt x="69611" y="6320"/>
                  </a:cubicBezTo>
                  <a:cubicBezTo>
                    <a:pt x="69446" y="6205"/>
                    <a:pt x="69274" y="6087"/>
                    <a:pt x="69102" y="5966"/>
                  </a:cubicBezTo>
                  <a:cubicBezTo>
                    <a:pt x="68339" y="5430"/>
                    <a:pt x="67572" y="4897"/>
                    <a:pt x="66768" y="4418"/>
                  </a:cubicBezTo>
                  <a:cubicBezTo>
                    <a:pt x="65859" y="3877"/>
                    <a:pt x="64949" y="3340"/>
                    <a:pt x="63972" y="2924"/>
                  </a:cubicBezTo>
                  <a:cubicBezTo>
                    <a:pt x="63057" y="2533"/>
                    <a:pt x="62145" y="2135"/>
                    <a:pt x="61190" y="1851"/>
                  </a:cubicBezTo>
                  <a:cubicBezTo>
                    <a:pt x="60535" y="1656"/>
                    <a:pt x="59879" y="1459"/>
                    <a:pt x="59220" y="1276"/>
                  </a:cubicBezTo>
                  <a:cubicBezTo>
                    <a:pt x="58270" y="1013"/>
                    <a:pt x="57315" y="761"/>
                    <a:pt x="56345" y="578"/>
                  </a:cubicBezTo>
                  <a:cubicBezTo>
                    <a:pt x="55886" y="492"/>
                    <a:pt x="55430" y="398"/>
                    <a:pt x="54970" y="321"/>
                  </a:cubicBezTo>
                  <a:cubicBezTo>
                    <a:pt x="54634" y="266"/>
                    <a:pt x="54292" y="239"/>
                    <a:pt x="53953" y="192"/>
                  </a:cubicBezTo>
                  <a:cubicBezTo>
                    <a:pt x="53244" y="95"/>
                    <a:pt x="52529" y="54"/>
                    <a:pt x="51815" y="26"/>
                  </a:cubicBezTo>
                  <a:cubicBezTo>
                    <a:pt x="51356" y="8"/>
                    <a:pt x="50896" y="0"/>
                    <a:pt x="50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62" name="Google Shape;962;p26"/>
          <p:cNvGrpSpPr/>
          <p:nvPr/>
        </p:nvGrpSpPr>
        <p:grpSpPr>
          <a:xfrm>
            <a:off x="10553337" y="6990878"/>
            <a:ext cx="1083705" cy="2437602"/>
            <a:chOff x="1343081" y="2223863"/>
            <a:chExt cx="377423" cy="636742"/>
          </a:xfrm>
        </p:grpSpPr>
        <p:sp>
          <p:nvSpPr>
            <p:cNvPr id="963" name="Google Shape;963;p26"/>
            <p:cNvSpPr/>
            <p:nvPr/>
          </p:nvSpPr>
          <p:spPr>
            <a:xfrm>
              <a:off x="1343081" y="2223863"/>
              <a:ext cx="377423" cy="636742"/>
            </a:xfrm>
            <a:custGeom>
              <a:avLst/>
              <a:gdLst/>
              <a:ahLst/>
              <a:cxnLst/>
              <a:rect l="l" t="t" r="r" b="b"/>
              <a:pathLst>
                <a:path w="18733" h="31604" extrusionOk="0">
                  <a:moveTo>
                    <a:pt x="4287" y="361"/>
                  </a:moveTo>
                  <a:cubicBezTo>
                    <a:pt x="4291" y="361"/>
                    <a:pt x="4296" y="361"/>
                    <a:pt x="4300" y="361"/>
                  </a:cubicBezTo>
                  <a:cubicBezTo>
                    <a:pt x="4517" y="368"/>
                    <a:pt x="4704" y="580"/>
                    <a:pt x="4699" y="816"/>
                  </a:cubicBezTo>
                  <a:cubicBezTo>
                    <a:pt x="4695" y="1018"/>
                    <a:pt x="4539" y="1144"/>
                    <a:pt x="4288" y="1144"/>
                  </a:cubicBezTo>
                  <a:cubicBezTo>
                    <a:pt x="4286" y="1144"/>
                    <a:pt x="4283" y="1144"/>
                    <a:pt x="4281" y="1144"/>
                  </a:cubicBezTo>
                  <a:cubicBezTo>
                    <a:pt x="4032" y="1144"/>
                    <a:pt x="3848" y="982"/>
                    <a:pt x="3858" y="772"/>
                  </a:cubicBezTo>
                  <a:cubicBezTo>
                    <a:pt x="3870" y="544"/>
                    <a:pt x="4062" y="361"/>
                    <a:pt x="4287" y="361"/>
                  </a:cubicBezTo>
                  <a:close/>
                  <a:moveTo>
                    <a:pt x="18293" y="2968"/>
                  </a:moveTo>
                  <a:lnTo>
                    <a:pt x="18293" y="2968"/>
                  </a:lnTo>
                  <a:cubicBezTo>
                    <a:pt x="18435" y="3355"/>
                    <a:pt x="18347" y="3873"/>
                    <a:pt x="18089" y="4257"/>
                  </a:cubicBezTo>
                  <a:cubicBezTo>
                    <a:pt x="17958" y="3885"/>
                    <a:pt x="18035" y="3361"/>
                    <a:pt x="18293" y="2968"/>
                  </a:cubicBezTo>
                  <a:close/>
                  <a:moveTo>
                    <a:pt x="17536" y="2949"/>
                  </a:moveTo>
                  <a:cubicBezTo>
                    <a:pt x="17661" y="2949"/>
                    <a:pt x="17769" y="2954"/>
                    <a:pt x="17854" y="2964"/>
                  </a:cubicBezTo>
                  <a:cubicBezTo>
                    <a:pt x="17733" y="3447"/>
                    <a:pt x="17607" y="3931"/>
                    <a:pt x="17742" y="4448"/>
                  </a:cubicBezTo>
                  <a:cubicBezTo>
                    <a:pt x="17610" y="4497"/>
                    <a:pt x="17480" y="4505"/>
                    <a:pt x="17352" y="4505"/>
                  </a:cubicBezTo>
                  <a:cubicBezTo>
                    <a:pt x="17289" y="4505"/>
                    <a:pt x="17227" y="4503"/>
                    <a:pt x="17165" y="4503"/>
                  </a:cubicBezTo>
                  <a:cubicBezTo>
                    <a:pt x="17108" y="4503"/>
                    <a:pt x="17052" y="4505"/>
                    <a:pt x="16996" y="4511"/>
                  </a:cubicBezTo>
                  <a:cubicBezTo>
                    <a:pt x="16748" y="4540"/>
                    <a:pt x="16498" y="4538"/>
                    <a:pt x="16249" y="4558"/>
                  </a:cubicBezTo>
                  <a:cubicBezTo>
                    <a:pt x="16013" y="4576"/>
                    <a:pt x="15776" y="4598"/>
                    <a:pt x="15541" y="4630"/>
                  </a:cubicBezTo>
                  <a:cubicBezTo>
                    <a:pt x="15296" y="4664"/>
                    <a:pt x="15052" y="4711"/>
                    <a:pt x="14781" y="4758"/>
                  </a:cubicBezTo>
                  <a:cubicBezTo>
                    <a:pt x="14633" y="4303"/>
                    <a:pt x="14539" y="3842"/>
                    <a:pt x="14431" y="3391"/>
                  </a:cubicBezTo>
                  <a:cubicBezTo>
                    <a:pt x="14770" y="3196"/>
                    <a:pt x="16612" y="2949"/>
                    <a:pt x="17536" y="2949"/>
                  </a:cubicBezTo>
                  <a:close/>
                  <a:moveTo>
                    <a:pt x="14081" y="3453"/>
                  </a:moveTo>
                  <a:cubicBezTo>
                    <a:pt x="14188" y="3902"/>
                    <a:pt x="14295" y="4340"/>
                    <a:pt x="14395" y="4778"/>
                  </a:cubicBezTo>
                  <a:cubicBezTo>
                    <a:pt x="14418" y="4878"/>
                    <a:pt x="14370" y="4936"/>
                    <a:pt x="14230" y="4938"/>
                  </a:cubicBezTo>
                  <a:cubicBezTo>
                    <a:pt x="13977" y="4562"/>
                    <a:pt x="13727" y="4161"/>
                    <a:pt x="13460" y="3732"/>
                  </a:cubicBezTo>
                  <a:cubicBezTo>
                    <a:pt x="13658" y="3572"/>
                    <a:pt x="13849" y="3495"/>
                    <a:pt x="14081" y="3453"/>
                  </a:cubicBezTo>
                  <a:close/>
                  <a:moveTo>
                    <a:pt x="13118" y="3955"/>
                  </a:moveTo>
                  <a:cubicBezTo>
                    <a:pt x="13330" y="4139"/>
                    <a:pt x="13821" y="4913"/>
                    <a:pt x="13897" y="5195"/>
                  </a:cubicBezTo>
                  <a:cubicBezTo>
                    <a:pt x="13645" y="5118"/>
                    <a:pt x="13028" y="4665"/>
                    <a:pt x="12761" y="4375"/>
                  </a:cubicBezTo>
                  <a:cubicBezTo>
                    <a:pt x="12789" y="4329"/>
                    <a:pt x="12811" y="4272"/>
                    <a:pt x="12848" y="4231"/>
                  </a:cubicBezTo>
                  <a:cubicBezTo>
                    <a:pt x="12935" y="4135"/>
                    <a:pt x="13028" y="4046"/>
                    <a:pt x="13118" y="3955"/>
                  </a:cubicBezTo>
                  <a:close/>
                  <a:moveTo>
                    <a:pt x="4510" y="1474"/>
                  </a:moveTo>
                  <a:cubicBezTo>
                    <a:pt x="6954" y="2136"/>
                    <a:pt x="9252" y="3067"/>
                    <a:pt x="11593" y="4017"/>
                  </a:cubicBezTo>
                  <a:cubicBezTo>
                    <a:pt x="11499" y="4074"/>
                    <a:pt x="11439" y="4124"/>
                    <a:pt x="11371" y="4150"/>
                  </a:cubicBezTo>
                  <a:cubicBezTo>
                    <a:pt x="10927" y="4319"/>
                    <a:pt x="10484" y="4494"/>
                    <a:pt x="10034" y="4646"/>
                  </a:cubicBezTo>
                  <a:cubicBezTo>
                    <a:pt x="8415" y="5198"/>
                    <a:pt x="6800" y="5766"/>
                    <a:pt x="5169" y="6284"/>
                  </a:cubicBezTo>
                  <a:cubicBezTo>
                    <a:pt x="3684" y="6754"/>
                    <a:pt x="2183" y="7167"/>
                    <a:pt x="688" y="7602"/>
                  </a:cubicBezTo>
                  <a:cubicBezTo>
                    <a:pt x="645" y="7616"/>
                    <a:pt x="599" y="7613"/>
                    <a:pt x="506" y="7623"/>
                  </a:cubicBezTo>
                  <a:cubicBezTo>
                    <a:pt x="1729" y="5481"/>
                    <a:pt x="3134" y="3510"/>
                    <a:pt x="4510" y="1474"/>
                  </a:cubicBezTo>
                  <a:close/>
                  <a:moveTo>
                    <a:pt x="6994" y="9008"/>
                  </a:moveTo>
                  <a:lnTo>
                    <a:pt x="6994" y="9008"/>
                  </a:lnTo>
                  <a:cubicBezTo>
                    <a:pt x="8037" y="9154"/>
                    <a:pt x="9031" y="9340"/>
                    <a:pt x="10023" y="9613"/>
                  </a:cubicBezTo>
                  <a:cubicBezTo>
                    <a:pt x="10023" y="9829"/>
                    <a:pt x="9961" y="10010"/>
                    <a:pt x="9866" y="10170"/>
                  </a:cubicBezTo>
                  <a:cubicBezTo>
                    <a:pt x="8945" y="9996"/>
                    <a:pt x="8039" y="9825"/>
                    <a:pt x="7104" y="9647"/>
                  </a:cubicBezTo>
                  <a:cubicBezTo>
                    <a:pt x="7045" y="9480"/>
                    <a:pt x="6996" y="9278"/>
                    <a:pt x="6994" y="9008"/>
                  </a:cubicBezTo>
                  <a:close/>
                  <a:moveTo>
                    <a:pt x="3723" y="9653"/>
                  </a:moveTo>
                  <a:cubicBezTo>
                    <a:pt x="4449" y="9653"/>
                    <a:pt x="5171" y="9718"/>
                    <a:pt x="5885" y="9808"/>
                  </a:cubicBezTo>
                  <a:cubicBezTo>
                    <a:pt x="6017" y="10103"/>
                    <a:pt x="6120" y="10708"/>
                    <a:pt x="6111" y="11099"/>
                  </a:cubicBezTo>
                  <a:cubicBezTo>
                    <a:pt x="5394" y="11062"/>
                    <a:pt x="3256" y="10186"/>
                    <a:pt x="2816" y="9734"/>
                  </a:cubicBezTo>
                  <a:cubicBezTo>
                    <a:pt x="2958" y="9708"/>
                    <a:pt x="3079" y="9671"/>
                    <a:pt x="3202" y="9665"/>
                  </a:cubicBezTo>
                  <a:cubicBezTo>
                    <a:pt x="3376" y="9657"/>
                    <a:pt x="3550" y="9653"/>
                    <a:pt x="3723" y="9653"/>
                  </a:cubicBezTo>
                  <a:close/>
                  <a:moveTo>
                    <a:pt x="5899" y="6434"/>
                  </a:moveTo>
                  <a:cubicBezTo>
                    <a:pt x="6258" y="7220"/>
                    <a:pt x="6800" y="9833"/>
                    <a:pt x="6913" y="11311"/>
                  </a:cubicBezTo>
                  <a:cubicBezTo>
                    <a:pt x="6884" y="11322"/>
                    <a:pt x="6856" y="11326"/>
                    <a:pt x="6828" y="11326"/>
                  </a:cubicBezTo>
                  <a:cubicBezTo>
                    <a:pt x="6720" y="11326"/>
                    <a:pt x="6624" y="11260"/>
                    <a:pt x="6522" y="11248"/>
                  </a:cubicBezTo>
                  <a:cubicBezTo>
                    <a:pt x="6391" y="10448"/>
                    <a:pt x="6283" y="9660"/>
                    <a:pt x="6125" y="8882"/>
                  </a:cubicBezTo>
                  <a:cubicBezTo>
                    <a:pt x="5969" y="8105"/>
                    <a:pt x="5763" y="7336"/>
                    <a:pt x="5573" y="6543"/>
                  </a:cubicBezTo>
                  <a:cubicBezTo>
                    <a:pt x="5688" y="6506"/>
                    <a:pt x="5796" y="6469"/>
                    <a:pt x="5899" y="6434"/>
                  </a:cubicBezTo>
                  <a:close/>
                  <a:moveTo>
                    <a:pt x="7354" y="10026"/>
                  </a:moveTo>
                  <a:cubicBezTo>
                    <a:pt x="7369" y="10026"/>
                    <a:pt x="7384" y="10027"/>
                    <a:pt x="7398" y="10030"/>
                  </a:cubicBezTo>
                  <a:cubicBezTo>
                    <a:pt x="8106" y="10166"/>
                    <a:pt x="8814" y="10310"/>
                    <a:pt x="9521" y="10455"/>
                  </a:cubicBezTo>
                  <a:cubicBezTo>
                    <a:pt x="9598" y="10473"/>
                    <a:pt x="9669" y="10517"/>
                    <a:pt x="9757" y="10555"/>
                  </a:cubicBezTo>
                  <a:cubicBezTo>
                    <a:pt x="9724" y="10682"/>
                    <a:pt x="9699" y="10796"/>
                    <a:pt x="9664" y="10908"/>
                  </a:cubicBezTo>
                  <a:cubicBezTo>
                    <a:pt x="9570" y="11211"/>
                    <a:pt x="9471" y="11513"/>
                    <a:pt x="9369" y="11831"/>
                  </a:cubicBezTo>
                  <a:cubicBezTo>
                    <a:pt x="8994" y="11802"/>
                    <a:pt x="8657" y="11697"/>
                    <a:pt x="8310" y="11640"/>
                  </a:cubicBezTo>
                  <a:cubicBezTo>
                    <a:pt x="7973" y="11583"/>
                    <a:pt x="7638" y="11519"/>
                    <a:pt x="7289" y="11428"/>
                  </a:cubicBezTo>
                  <a:cubicBezTo>
                    <a:pt x="7245" y="10969"/>
                    <a:pt x="7202" y="10523"/>
                    <a:pt x="7157" y="10054"/>
                  </a:cubicBezTo>
                  <a:cubicBezTo>
                    <a:pt x="7227" y="10045"/>
                    <a:pt x="7293" y="10026"/>
                    <a:pt x="7354" y="10026"/>
                  </a:cubicBezTo>
                  <a:close/>
                  <a:moveTo>
                    <a:pt x="12527" y="4697"/>
                  </a:moveTo>
                  <a:cubicBezTo>
                    <a:pt x="12858" y="4943"/>
                    <a:pt x="13152" y="5161"/>
                    <a:pt x="13445" y="5382"/>
                  </a:cubicBezTo>
                  <a:cubicBezTo>
                    <a:pt x="13481" y="5409"/>
                    <a:pt x="13506" y="5449"/>
                    <a:pt x="13538" y="5486"/>
                  </a:cubicBezTo>
                  <a:cubicBezTo>
                    <a:pt x="13397" y="5716"/>
                    <a:pt x="13240" y="5928"/>
                    <a:pt x="13129" y="6160"/>
                  </a:cubicBezTo>
                  <a:cubicBezTo>
                    <a:pt x="12917" y="6598"/>
                    <a:pt x="12713" y="7040"/>
                    <a:pt x="12535" y="7493"/>
                  </a:cubicBezTo>
                  <a:cubicBezTo>
                    <a:pt x="11961" y="8950"/>
                    <a:pt x="11380" y="10405"/>
                    <a:pt x="10923" y="11906"/>
                  </a:cubicBezTo>
                  <a:cubicBezTo>
                    <a:pt x="10908" y="11950"/>
                    <a:pt x="10886" y="11991"/>
                    <a:pt x="10861" y="12049"/>
                  </a:cubicBezTo>
                  <a:cubicBezTo>
                    <a:pt x="10820" y="12052"/>
                    <a:pt x="10780" y="12053"/>
                    <a:pt x="10740" y="12053"/>
                  </a:cubicBezTo>
                  <a:cubicBezTo>
                    <a:pt x="10388" y="12053"/>
                    <a:pt x="10052" y="11959"/>
                    <a:pt x="9703" y="11904"/>
                  </a:cubicBezTo>
                  <a:cubicBezTo>
                    <a:pt x="9714" y="11825"/>
                    <a:pt x="9712" y="11777"/>
                    <a:pt x="9726" y="11733"/>
                  </a:cubicBezTo>
                  <a:cubicBezTo>
                    <a:pt x="10072" y="10660"/>
                    <a:pt x="10401" y="9581"/>
                    <a:pt x="10772" y="8517"/>
                  </a:cubicBezTo>
                  <a:cubicBezTo>
                    <a:pt x="11192" y="7317"/>
                    <a:pt x="11727" y="6163"/>
                    <a:pt x="12326" y="5041"/>
                  </a:cubicBezTo>
                  <a:cubicBezTo>
                    <a:pt x="12382" y="4937"/>
                    <a:pt x="12445" y="4837"/>
                    <a:pt x="12527" y="4697"/>
                  </a:cubicBezTo>
                  <a:close/>
                  <a:moveTo>
                    <a:pt x="11583" y="10996"/>
                  </a:moveTo>
                  <a:cubicBezTo>
                    <a:pt x="12366" y="11047"/>
                    <a:pt x="14266" y="11789"/>
                    <a:pt x="14720" y="12223"/>
                  </a:cubicBezTo>
                  <a:cubicBezTo>
                    <a:pt x="14699" y="12310"/>
                    <a:pt x="14621" y="12306"/>
                    <a:pt x="14556" y="12316"/>
                  </a:cubicBezTo>
                  <a:cubicBezTo>
                    <a:pt x="14497" y="12326"/>
                    <a:pt x="14437" y="12326"/>
                    <a:pt x="14378" y="12326"/>
                  </a:cubicBezTo>
                  <a:cubicBezTo>
                    <a:pt x="14349" y="12326"/>
                    <a:pt x="14320" y="12326"/>
                    <a:pt x="14291" y="12326"/>
                  </a:cubicBezTo>
                  <a:cubicBezTo>
                    <a:pt x="13371" y="12326"/>
                    <a:pt x="12455" y="12263"/>
                    <a:pt x="11540" y="12166"/>
                  </a:cubicBezTo>
                  <a:cubicBezTo>
                    <a:pt x="11435" y="12154"/>
                    <a:pt x="11333" y="12127"/>
                    <a:pt x="11230" y="12107"/>
                  </a:cubicBezTo>
                  <a:cubicBezTo>
                    <a:pt x="11274" y="11771"/>
                    <a:pt x="11440" y="11253"/>
                    <a:pt x="11583" y="10996"/>
                  </a:cubicBezTo>
                  <a:close/>
                  <a:moveTo>
                    <a:pt x="4082" y="8835"/>
                  </a:moveTo>
                  <a:cubicBezTo>
                    <a:pt x="4521" y="8835"/>
                    <a:pt x="4961" y="8857"/>
                    <a:pt x="5401" y="8882"/>
                  </a:cubicBezTo>
                  <a:cubicBezTo>
                    <a:pt x="5517" y="8888"/>
                    <a:pt x="5633" y="8922"/>
                    <a:pt x="5783" y="8949"/>
                  </a:cubicBezTo>
                  <a:cubicBezTo>
                    <a:pt x="5816" y="9129"/>
                    <a:pt x="5845" y="9279"/>
                    <a:pt x="5876" y="9458"/>
                  </a:cubicBezTo>
                  <a:cubicBezTo>
                    <a:pt x="5827" y="9458"/>
                    <a:pt x="5787" y="9460"/>
                    <a:pt x="5751" y="9460"/>
                  </a:cubicBezTo>
                  <a:cubicBezTo>
                    <a:pt x="5729" y="9460"/>
                    <a:pt x="5708" y="9460"/>
                    <a:pt x="5688" y="9457"/>
                  </a:cubicBezTo>
                  <a:cubicBezTo>
                    <a:pt x="5078" y="9383"/>
                    <a:pt x="4466" y="9337"/>
                    <a:pt x="3852" y="9337"/>
                  </a:cubicBezTo>
                  <a:cubicBezTo>
                    <a:pt x="3657" y="9337"/>
                    <a:pt x="3462" y="9341"/>
                    <a:pt x="3267" y="9351"/>
                  </a:cubicBezTo>
                  <a:cubicBezTo>
                    <a:pt x="3056" y="9361"/>
                    <a:pt x="2842" y="9407"/>
                    <a:pt x="2638" y="9465"/>
                  </a:cubicBezTo>
                  <a:cubicBezTo>
                    <a:pt x="2406" y="9532"/>
                    <a:pt x="2353" y="9714"/>
                    <a:pt x="2500" y="9905"/>
                  </a:cubicBezTo>
                  <a:cubicBezTo>
                    <a:pt x="2564" y="9986"/>
                    <a:pt x="2652" y="10055"/>
                    <a:pt x="2740" y="10113"/>
                  </a:cubicBezTo>
                  <a:cubicBezTo>
                    <a:pt x="3168" y="10396"/>
                    <a:pt x="3629" y="10615"/>
                    <a:pt x="4107" y="10803"/>
                  </a:cubicBezTo>
                  <a:cubicBezTo>
                    <a:pt x="5417" y="11317"/>
                    <a:pt x="6770" y="11682"/>
                    <a:pt x="8154" y="11935"/>
                  </a:cubicBezTo>
                  <a:cubicBezTo>
                    <a:pt x="8868" y="12065"/>
                    <a:pt x="9577" y="12220"/>
                    <a:pt x="10294" y="12321"/>
                  </a:cubicBezTo>
                  <a:cubicBezTo>
                    <a:pt x="11107" y="12434"/>
                    <a:pt x="11925" y="12503"/>
                    <a:pt x="12743" y="12575"/>
                  </a:cubicBezTo>
                  <a:cubicBezTo>
                    <a:pt x="13193" y="12616"/>
                    <a:pt x="13646" y="12622"/>
                    <a:pt x="14096" y="12638"/>
                  </a:cubicBezTo>
                  <a:cubicBezTo>
                    <a:pt x="14122" y="12639"/>
                    <a:pt x="14147" y="12640"/>
                    <a:pt x="14171" y="12640"/>
                  </a:cubicBezTo>
                  <a:cubicBezTo>
                    <a:pt x="14398" y="12640"/>
                    <a:pt x="14619" y="12598"/>
                    <a:pt x="14833" y="12523"/>
                  </a:cubicBezTo>
                  <a:cubicBezTo>
                    <a:pt x="14899" y="12498"/>
                    <a:pt x="14967" y="12471"/>
                    <a:pt x="15024" y="12431"/>
                  </a:cubicBezTo>
                  <a:cubicBezTo>
                    <a:pt x="15119" y="12363"/>
                    <a:pt x="15154" y="12241"/>
                    <a:pt x="15086" y="12147"/>
                  </a:cubicBezTo>
                  <a:cubicBezTo>
                    <a:pt x="15003" y="12035"/>
                    <a:pt x="14907" y="11918"/>
                    <a:pt x="14791" y="11847"/>
                  </a:cubicBezTo>
                  <a:cubicBezTo>
                    <a:pt x="14497" y="11668"/>
                    <a:pt x="14193" y="11500"/>
                    <a:pt x="13880" y="11359"/>
                  </a:cubicBezTo>
                  <a:cubicBezTo>
                    <a:pt x="13293" y="11098"/>
                    <a:pt x="12688" y="10882"/>
                    <a:pt x="12055" y="10754"/>
                  </a:cubicBezTo>
                  <a:cubicBezTo>
                    <a:pt x="11940" y="10732"/>
                    <a:pt x="11830" y="10690"/>
                    <a:pt x="11719" y="10659"/>
                  </a:cubicBezTo>
                  <a:cubicBezTo>
                    <a:pt x="11735" y="10395"/>
                    <a:pt x="11774" y="10268"/>
                    <a:pt x="11935" y="9959"/>
                  </a:cubicBezTo>
                  <a:cubicBezTo>
                    <a:pt x="12042" y="9978"/>
                    <a:pt x="12161" y="9986"/>
                    <a:pt x="12269" y="10024"/>
                  </a:cubicBezTo>
                  <a:cubicBezTo>
                    <a:pt x="13192" y="10341"/>
                    <a:pt x="14116" y="10655"/>
                    <a:pt x="14956" y="11166"/>
                  </a:cubicBezTo>
                  <a:cubicBezTo>
                    <a:pt x="15189" y="11308"/>
                    <a:pt x="15405" y="11477"/>
                    <a:pt x="15623" y="11641"/>
                  </a:cubicBezTo>
                  <a:cubicBezTo>
                    <a:pt x="15700" y="11697"/>
                    <a:pt x="15763" y="11771"/>
                    <a:pt x="15827" y="11842"/>
                  </a:cubicBezTo>
                  <a:cubicBezTo>
                    <a:pt x="16162" y="12213"/>
                    <a:pt x="16124" y="12606"/>
                    <a:pt x="15561" y="12846"/>
                  </a:cubicBezTo>
                  <a:cubicBezTo>
                    <a:pt x="15292" y="12959"/>
                    <a:pt x="14988" y="13016"/>
                    <a:pt x="14695" y="13042"/>
                  </a:cubicBezTo>
                  <a:cubicBezTo>
                    <a:pt x="14163" y="13089"/>
                    <a:pt x="13626" y="13109"/>
                    <a:pt x="13091" y="13114"/>
                  </a:cubicBezTo>
                  <a:cubicBezTo>
                    <a:pt x="13059" y="13114"/>
                    <a:pt x="13027" y="13114"/>
                    <a:pt x="12995" y="13114"/>
                  </a:cubicBezTo>
                  <a:cubicBezTo>
                    <a:pt x="12146" y="13114"/>
                    <a:pt x="11303" y="13009"/>
                    <a:pt x="10463" y="12892"/>
                  </a:cubicBezTo>
                  <a:cubicBezTo>
                    <a:pt x="8848" y="12665"/>
                    <a:pt x="7256" y="12321"/>
                    <a:pt x="5679" y="11909"/>
                  </a:cubicBezTo>
                  <a:cubicBezTo>
                    <a:pt x="4711" y="11656"/>
                    <a:pt x="3771" y="11322"/>
                    <a:pt x="2871" y="10876"/>
                  </a:cubicBezTo>
                  <a:cubicBezTo>
                    <a:pt x="2497" y="10690"/>
                    <a:pt x="2137" y="10481"/>
                    <a:pt x="1811" y="10220"/>
                  </a:cubicBezTo>
                  <a:cubicBezTo>
                    <a:pt x="1719" y="10145"/>
                    <a:pt x="1627" y="10066"/>
                    <a:pt x="1548" y="9978"/>
                  </a:cubicBezTo>
                  <a:cubicBezTo>
                    <a:pt x="1316" y="9722"/>
                    <a:pt x="1349" y="9443"/>
                    <a:pt x="1643" y="9257"/>
                  </a:cubicBezTo>
                  <a:cubicBezTo>
                    <a:pt x="1941" y="9071"/>
                    <a:pt x="2282" y="8998"/>
                    <a:pt x="2622" y="8943"/>
                  </a:cubicBezTo>
                  <a:cubicBezTo>
                    <a:pt x="3108" y="8862"/>
                    <a:pt x="3595" y="8835"/>
                    <a:pt x="4082" y="8835"/>
                  </a:cubicBezTo>
                  <a:close/>
                  <a:moveTo>
                    <a:pt x="7302" y="12656"/>
                  </a:moveTo>
                  <a:cubicBezTo>
                    <a:pt x="7856" y="12760"/>
                    <a:pt x="8381" y="12878"/>
                    <a:pt x="8924" y="12986"/>
                  </a:cubicBezTo>
                  <a:cubicBezTo>
                    <a:pt x="8911" y="13078"/>
                    <a:pt x="8907" y="13135"/>
                    <a:pt x="8893" y="13189"/>
                  </a:cubicBezTo>
                  <a:cubicBezTo>
                    <a:pt x="8883" y="13234"/>
                    <a:pt x="8862" y="13275"/>
                    <a:pt x="8837" y="13342"/>
                  </a:cubicBezTo>
                  <a:cubicBezTo>
                    <a:pt x="8322" y="13245"/>
                    <a:pt x="7815" y="13151"/>
                    <a:pt x="7302" y="13055"/>
                  </a:cubicBezTo>
                  <a:lnTo>
                    <a:pt x="7302" y="12656"/>
                  </a:lnTo>
                  <a:close/>
                  <a:moveTo>
                    <a:pt x="6551" y="12496"/>
                  </a:moveTo>
                  <a:cubicBezTo>
                    <a:pt x="6679" y="12496"/>
                    <a:pt x="6804" y="12513"/>
                    <a:pt x="6913" y="12588"/>
                  </a:cubicBezTo>
                  <a:cubicBezTo>
                    <a:pt x="6964" y="12855"/>
                    <a:pt x="6965" y="13723"/>
                    <a:pt x="6915" y="14093"/>
                  </a:cubicBezTo>
                  <a:cubicBezTo>
                    <a:pt x="6861" y="14126"/>
                    <a:pt x="6803" y="14142"/>
                    <a:pt x="6744" y="14142"/>
                  </a:cubicBezTo>
                  <a:cubicBezTo>
                    <a:pt x="6695" y="14142"/>
                    <a:pt x="6645" y="14131"/>
                    <a:pt x="6595" y="14110"/>
                  </a:cubicBezTo>
                  <a:cubicBezTo>
                    <a:pt x="6534" y="13805"/>
                    <a:pt x="6485" y="12791"/>
                    <a:pt x="6516" y="12496"/>
                  </a:cubicBezTo>
                  <a:cubicBezTo>
                    <a:pt x="6528" y="12496"/>
                    <a:pt x="6539" y="12496"/>
                    <a:pt x="6551" y="12496"/>
                  </a:cubicBezTo>
                  <a:close/>
                  <a:moveTo>
                    <a:pt x="9292" y="13073"/>
                  </a:moveTo>
                  <a:cubicBezTo>
                    <a:pt x="9714" y="13096"/>
                    <a:pt x="10114" y="13178"/>
                    <a:pt x="10514" y="13244"/>
                  </a:cubicBezTo>
                  <a:cubicBezTo>
                    <a:pt x="10509" y="13507"/>
                    <a:pt x="10242" y="14487"/>
                    <a:pt x="10054" y="14928"/>
                  </a:cubicBezTo>
                  <a:cubicBezTo>
                    <a:pt x="9647" y="14909"/>
                    <a:pt x="9273" y="14828"/>
                    <a:pt x="8914" y="14608"/>
                  </a:cubicBezTo>
                  <a:cubicBezTo>
                    <a:pt x="8997" y="14087"/>
                    <a:pt x="9123" y="13589"/>
                    <a:pt x="9292" y="13073"/>
                  </a:cubicBezTo>
                  <a:close/>
                  <a:moveTo>
                    <a:pt x="4297" y="13037"/>
                  </a:moveTo>
                  <a:cubicBezTo>
                    <a:pt x="4651" y="13037"/>
                    <a:pt x="5004" y="13071"/>
                    <a:pt x="5356" y="13116"/>
                  </a:cubicBezTo>
                  <a:cubicBezTo>
                    <a:pt x="5614" y="13148"/>
                    <a:pt x="5872" y="13183"/>
                    <a:pt x="6146" y="13218"/>
                  </a:cubicBezTo>
                  <a:cubicBezTo>
                    <a:pt x="6159" y="13334"/>
                    <a:pt x="6167" y="13426"/>
                    <a:pt x="6177" y="13517"/>
                  </a:cubicBezTo>
                  <a:cubicBezTo>
                    <a:pt x="6200" y="13741"/>
                    <a:pt x="6218" y="13966"/>
                    <a:pt x="6244" y="14190"/>
                  </a:cubicBezTo>
                  <a:cubicBezTo>
                    <a:pt x="6262" y="14355"/>
                    <a:pt x="6366" y="14453"/>
                    <a:pt x="6523" y="14466"/>
                  </a:cubicBezTo>
                  <a:cubicBezTo>
                    <a:pt x="6567" y="14469"/>
                    <a:pt x="6611" y="14470"/>
                    <a:pt x="6655" y="14470"/>
                  </a:cubicBezTo>
                  <a:cubicBezTo>
                    <a:pt x="6765" y="14470"/>
                    <a:pt x="6874" y="14461"/>
                    <a:pt x="6983" y="14448"/>
                  </a:cubicBezTo>
                  <a:cubicBezTo>
                    <a:pt x="7145" y="14429"/>
                    <a:pt x="7233" y="14317"/>
                    <a:pt x="7256" y="14162"/>
                  </a:cubicBezTo>
                  <a:cubicBezTo>
                    <a:pt x="7275" y="14045"/>
                    <a:pt x="7270" y="13925"/>
                    <a:pt x="7277" y="13806"/>
                  </a:cubicBezTo>
                  <a:cubicBezTo>
                    <a:pt x="7284" y="13690"/>
                    <a:pt x="7256" y="13570"/>
                    <a:pt x="7315" y="13462"/>
                  </a:cubicBezTo>
                  <a:cubicBezTo>
                    <a:pt x="7661" y="13465"/>
                    <a:pt x="8399" y="13621"/>
                    <a:pt x="8721" y="13762"/>
                  </a:cubicBezTo>
                  <a:cubicBezTo>
                    <a:pt x="8710" y="13834"/>
                    <a:pt x="8700" y="13914"/>
                    <a:pt x="8685" y="13991"/>
                  </a:cubicBezTo>
                  <a:cubicBezTo>
                    <a:pt x="8660" y="14120"/>
                    <a:pt x="8634" y="14247"/>
                    <a:pt x="8607" y="14375"/>
                  </a:cubicBezTo>
                  <a:cubicBezTo>
                    <a:pt x="8554" y="14615"/>
                    <a:pt x="8640" y="14798"/>
                    <a:pt x="8848" y="14916"/>
                  </a:cubicBezTo>
                  <a:cubicBezTo>
                    <a:pt x="9205" y="15121"/>
                    <a:pt x="9589" y="15230"/>
                    <a:pt x="10001" y="15240"/>
                  </a:cubicBezTo>
                  <a:cubicBezTo>
                    <a:pt x="10007" y="15241"/>
                    <a:pt x="10012" y="15241"/>
                    <a:pt x="10017" y="15241"/>
                  </a:cubicBezTo>
                  <a:cubicBezTo>
                    <a:pt x="10228" y="15241"/>
                    <a:pt x="10363" y="15138"/>
                    <a:pt x="10427" y="14935"/>
                  </a:cubicBezTo>
                  <a:cubicBezTo>
                    <a:pt x="10471" y="14786"/>
                    <a:pt x="10514" y="14638"/>
                    <a:pt x="10561" y="14491"/>
                  </a:cubicBezTo>
                  <a:cubicBezTo>
                    <a:pt x="10597" y="14380"/>
                    <a:pt x="10635" y="14271"/>
                    <a:pt x="10681" y="14135"/>
                  </a:cubicBezTo>
                  <a:cubicBezTo>
                    <a:pt x="10961" y="14215"/>
                    <a:pt x="11222" y="14285"/>
                    <a:pt x="11481" y="14363"/>
                  </a:cubicBezTo>
                  <a:cubicBezTo>
                    <a:pt x="12016" y="14524"/>
                    <a:pt x="12545" y="14703"/>
                    <a:pt x="13038" y="14973"/>
                  </a:cubicBezTo>
                  <a:cubicBezTo>
                    <a:pt x="13194" y="15060"/>
                    <a:pt x="13344" y="15157"/>
                    <a:pt x="13489" y="15260"/>
                  </a:cubicBezTo>
                  <a:cubicBezTo>
                    <a:pt x="13584" y="15328"/>
                    <a:pt x="13682" y="15404"/>
                    <a:pt x="13684" y="15560"/>
                  </a:cubicBezTo>
                  <a:cubicBezTo>
                    <a:pt x="13601" y="15671"/>
                    <a:pt x="13465" y="15718"/>
                    <a:pt x="13332" y="15758"/>
                  </a:cubicBezTo>
                  <a:cubicBezTo>
                    <a:pt x="13128" y="15820"/>
                    <a:pt x="12919" y="15875"/>
                    <a:pt x="12709" y="15907"/>
                  </a:cubicBezTo>
                  <a:cubicBezTo>
                    <a:pt x="12205" y="15982"/>
                    <a:pt x="11701" y="16021"/>
                    <a:pt x="11194" y="16021"/>
                  </a:cubicBezTo>
                  <a:cubicBezTo>
                    <a:pt x="11001" y="16021"/>
                    <a:pt x="10807" y="16015"/>
                    <a:pt x="10613" y="16004"/>
                  </a:cubicBezTo>
                  <a:cubicBezTo>
                    <a:pt x="9280" y="15929"/>
                    <a:pt x="7967" y="15717"/>
                    <a:pt x="6672" y="15407"/>
                  </a:cubicBezTo>
                  <a:cubicBezTo>
                    <a:pt x="5711" y="15177"/>
                    <a:pt x="4776" y="14865"/>
                    <a:pt x="3903" y="14390"/>
                  </a:cubicBezTo>
                  <a:cubicBezTo>
                    <a:pt x="3620" y="14237"/>
                    <a:pt x="3344" y="14076"/>
                    <a:pt x="3112" y="13848"/>
                  </a:cubicBezTo>
                  <a:cubicBezTo>
                    <a:pt x="2812" y="13550"/>
                    <a:pt x="2848" y="13348"/>
                    <a:pt x="3240" y="13187"/>
                  </a:cubicBezTo>
                  <a:cubicBezTo>
                    <a:pt x="3370" y="13135"/>
                    <a:pt x="3512" y="13100"/>
                    <a:pt x="3651" y="13080"/>
                  </a:cubicBezTo>
                  <a:cubicBezTo>
                    <a:pt x="3867" y="13050"/>
                    <a:pt x="4082" y="13037"/>
                    <a:pt x="4297" y="13037"/>
                  </a:cubicBezTo>
                  <a:close/>
                  <a:moveTo>
                    <a:pt x="2848" y="14115"/>
                  </a:moveTo>
                  <a:cubicBezTo>
                    <a:pt x="2881" y="14124"/>
                    <a:pt x="2909" y="14126"/>
                    <a:pt x="2926" y="14141"/>
                  </a:cubicBezTo>
                  <a:cubicBezTo>
                    <a:pt x="3629" y="14710"/>
                    <a:pt x="4443" y="15065"/>
                    <a:pt x="5289" y="15359"/>
                  </a:cubicBezTo>
                  <a:cubicBezTo>
                    <a:pt x="6393" y="15742"/>
                    <a:pt x="7531" y="15980"/>
                    <a:pt x="8684" y="16156"/>
                  </a:cubicBezTo>
                  <a:cubicBezTo>
                    <a:pt x="9532" y="16285"/>
                    <a:pt x="10381" y="16374"/>
                    <a:pt x="11236" y="16374"/>
                  </a:cubicBezTo>
                  <a:cubicBezTo>
                    <a:pt x="11392" y="16374"/>
                    <a:pt x="11547" y="16371"/>
                    <a:pt x="11703" y="16365"/>
                  </a:cubicBezTo>
                  <a:cubicBezTo>
                    <a:pt x="12311" y="16340"/>
                    <a:pt x="12910" y="16269"/>
                    <a:pt x="13491" y="16075"/>
                  </a:cubicBezTo>
                  <a:cubicBezTo>
                    <a:pt x="13496" y="16073"/>
                    <a:pt x="13501" y="16073"/>
                    <a:pt x="13506" y="16073"/>
                  </a:cubicBezTo>
                  <a:cubicBezTo>
                    <a:pt x="13524" y="16073"/>
                    <a:pt x="13546" y="16079"/>
                    <a:pt x="13583" y="16083"/>
                  </a:cubicBezTo>
                  <a:cubicBezTo>
                    <a:pt x="13381" y="16779"/>
                    <a:pt x="13181" y="17469"/>
                    <a:pt x="12980" y="18164"/>
                  </a:cubicBezTo>
                  <a:cubicBezTo>
                    <a:pt x="12241" y="18340"/>
                    <a:pt x="11533" y="18539"/>
                    <a:pt x="10790" y="18553"/>
                  </a:cubicBezTo>
                  <a:cubicBezTo>
                    <a:pt x="10689" y="18555"/>
                    <a:pt x="10589" y="18556"/>
                    <a:pt x="10489" y="18556"/>
                  </a:cubicBezTo>
                  <a:cubicBezTo>
                    <a:pt x="8977" y="18556"/>
                    <a:pt x="7494" y="18343"/>
                    <a:pt x="6043" y="17898"/>
                  </a:cubicBezTo>
                  <a:cubicBezTo>
                    <a:pt x="4877" y="17541"/>
                    <a:pt x="3839" y="16958"/>
                    <a:pt x="2923" y="16155"/>
                  </a:cubicBezTo>
                  <a:cubicBezTo>
                    <a:pt x="2879" y="16114"/>
                    <a:pt x="2835" y="16076"/>
                    <a:pt x="2793" y="16033"/>
                  </a:cubicBezTo>
                  <a:cubicBezTo>
                    <a:pt x="2768" y="16009"/>
                    <a:pt x="2747" y="15979"/>
                    <a:pt x="2704" y="15923"/>
                  </a:cubicBezTo>
                  <a:cubicBezTo>
                    <a:pt x="2735" y="15381"/>
                    <a:pt x="2766" y="14812"/>
                    <a:pt x="2801" y="14244"/>
                  </a:cubicBezTo>
                  <a:cubicBezTo>
                    <a:pt x="2803" y="14199"/>
                    <a:pt x="2832" y="14157"/>
                    <a:pt x="2848" y="14115"/>
                  </a:cubicBezTo>
                  <a:close/>
                  <a:moveTo>
                    <a:pt x="2696" y="16448"/>
                  </a:moveTo>
                  <a:cubicBezTo>
                    <a:pt x="2783" y="16500"/>
                    <a:pt x="2825" y="16520"/>
                    <a:pt x="2861" y="16548"/>
                  </a:cubicBezTo>
                  <a:cubicBezTo>
                    <a:pt x="3988" y="17512"/>
                    <a:pt x="5301" y="18089"/>
                    <a:pt x="6733" y="18440"/>
                  </a:cubicBezTo>
                  <a:cubicBezTo>
                    <a:pt x="7966" y="18742"/>
                    <a:pt x="9213" y="18879"/>
                    <a:pt x="10479" y="18879"/>
                  </a:cubicBezTo>
                  <a:cubicBezTo>
                    <a:pt x="10502" y="18879"/>
                    <a:pt x="10526" y="18878"/>
                    <a:pt x="10549" y="18878"/>
                  </a:cubicBezTo>
                  <a:cubicBezTo>
                    <a:pt x="11148" y="18876"/>
                    <a:pt x="11733" y="18797"/>
                    <a:pt x="12311" y="18644"/>
                  </a:cubicBezTo>
                  <a:cubicBezTo>
                    <a:pt x="12480" y="18599"/>
                    <a:pt x="12651" y="18559"/>
                    <a:pt x="12863" y="18506"/>
                  </a:cubicBezTo>
                  <a:lnTo>
                    <a:pt x="12863" y="18506"/>
                  </a:lnTo>
                  <a:cubicBezTo>
                    <a:pt x="12841" y="18616"/>
                    <a:pt x="12831" y="18696"/>
                    <a:pt x="12810" y="18770"/>
                  </a:cubicBezTo>
                  <a:cubicBezTo>
                    <a:pt x="12682" y="19241"/>
                    <a:pt x="12542" y="19708"/>
                    <a:pt x="12428" y="20180"/>
                  </a:cubicBezTo>
                  <a:cubicBezTo>
                    <a:pt x="12376" y="20402"/>
                    <a:pt x="12289" y="20528"/>
                    <a:pt x="12045" y="20572"/>
                  </a:cubicBezTo>
                  <a:cubicBezTo>
                    <a:pt x="11636" y="20645"/>
                    <a:pt x="11242" y="20793"/>
                    <a:pt x="10833" y="20856"/>
                  </a:cubicBezTo>
                  <a:cubicBezTo>
                    <a:pt x="10386" y="20926"/>
                    <a:pt x="9935" y="20959"/>
                    <a:pt x="9483" y="20959"/>
                  </a:cubicBezTo>
                  <a:cubicBezTo>
                    <a:pt x="9317" y="20959"/>
                    <a:pt x="9150" y="20955"/>
                    <a:pt x="8983" y="20946"/>
                  </a:cubicBezTo>
                  <a:cubicBezTo>
                    <a:pt x="8174" y="20903"/>
                    <a:pt x="7372" y="20820"/>
                    <a:pt x="6584" y="20623"/>
                  </a:cubicBezTo>
                  <a:cubicBezTo>
                    <a:pt x="5541" y="20361"/>
                    <a:pt x="4540" y="19990"/>
                    <a:pt x="3626" y="19415"/>
                  </a:cubicBezTo>
                  <a:cubicBezTo>
                    <a:pt x="3355" y="19245"/>
                    <a:pt x="3106" y="19038"/>
                    <a:pt x="2852" y="18843"/>
                  </a:cubicBezTo>
                  <a:cubicBezTo>
                    <a:pt x="2767" y="18778"/>
                    <a:pt x="2698" y="18695"/>
                    <a:pt x="2696" y="18575"/>
                  </a:cubicBezTo>
                  <a:cubicBezTo>
                    <a:pt x="2686" y="17887"/>
                    <a:pt x="2656" y="17198"/>
                    <a:pt x="2696" y="16448"/>
                  </a:cubicBezTo>
                  <a:close/>
                  <a:moveTo>
                    <a:pt x="2704" y="19249"/>
                  </a:moveTo>
                  <a:cubicBezTo>
                    <a:pt x="2773" y="19277"/>
                    <a:pt x="2829" y="19289"/>
                    <a:pt x="2869" y="19318"/>
                  </a:cubicBezTo>
                  <a:cubicBezTo>
                    <a:pt x="4116" y="20249"/>
                    <a:pt x="5535" y="20773"/>
                    <a:pt x="7043" y="21070"/>
                  </a:cubicBezTo>
                  <a:cubicBezTo>
                    <a:pt x="7804" y="21219"/>
                    <a:pt x="8569" y="21297"/>
                    <a:pt x="9336" y="21297"/>
                  </a:cubicBezTo>
                  <a:cubicBezTo>
                    <a:pt x="9802" y="21297"/>
                    <a:pt x="10269" y="21268"/>
                    <a:pt x="10736" y="21209"/>
                  </a:cubicBezTo>
                  <a:cubicBezTo>
                    <a:pt x="11110" y="21163"/>
                    <a:pt x="11478" y="21048"/>
                    <a:pt x="11846" y="20960"/>
                  </a:cubicBezTo>
                  <a:cubicBezTo>
                    <a:pt x="11959" y="20933"/>
                    <a:pt x="12067" y="20894"/>
                    <a:pt x="12186" y="20858"/>
                  </a:cubicBezTo>
                  <a:lnTo>
                    <a:pt x="12186" y="20858"/>
                  </a:lnTo>
                  <a:cubicBezTo>
                    <a:pt x="12166" y="21160"/>
                    <a:pt x="11834" y="22317"/>
                    <a:pt x="11649" y="22735"/>
                  </a:cubicBezTo>
                  <a:cubicBezTo>
                    <a:pt x="11067" y="22901"/>
                    <a:pt x="10464" y="23020"/>
                    <a:pt x="9845" y="23055"/>
                  </a:cubicBezTo>
                  <a:cubicBezTo>
                    <a:pt x="9655" y="23065"/>
                    <a:pt x="9466" y="23071"/>
                    <a:pt x="9278" y="23071"/>
                  </a:cubicBezTo>
                  <a:cubicBezTo>
                    <a:pt x="7690" y="23071"/>
                    <a:pt x="6175" y="22700"/>
                    <a:pt x="4721" y="22031"/>
                  </a:cubicBezTo>
                  <a:cubicBezTo>
                    <a:pt x="4114" y="21752"/>
                    <a:pt x="3520" y="21453"/>
                    <a:pt x="2993" y="21038"/>
                  </a:cubicBezTo>
                  <a:cubicBezTo>
                    <a:pt x="2899" y="20966"/>
                    <a:pt x="2807" y="20890"/>
                    <a:pt x="2704" y="20809"/>
                  </a:cubicBezTo>
                  <a:lnTo>
                    <a:pt x="2704" y="19249"/>
                  </a:lnTo>
                  <a:close/>
                  <a:moveTo>
                    <a:pt x="2708" y="21280"/>
                  </a:moveTo>
                  <a:cubicBezTo>
                    <a:pt x="2736" y="21285"/>
                    <a:pt x="2775" y="21282"/>
                    <a:pt x="2798" y="21301"/>
                  </a:cubicBezTo>
                  <a:cubicBezTo>
                    <a:pt x="3855" y="22102"/>
                    <a:pt x="5057" y="22603"/>
                    <a:pt x="6314" y="22986"/>
                  </a:cubicBezTo>
                  <a:cubicBezTo>
                    <a:pt x="7194" y="23254"/>
                    <a:pt x="8100" y="23377"/>
                    <a:pt x="9017" y="23409"/>
                  </a:cubicBezTo>
                  <a:cubicBezTo>
                    <a:pt x="9113" y="23412"/>
                    <a:pt x="9208" y="23414"/>
                    <a:pt x="9304" y="23414"/>
                  </a:cubicBezTo>
                  <a:cubicBezTo>
                    <a:pt x="9968" y="23414"/>
                    <a:pt x="10628" y="23332"/>
                    <a:pt x="11275" y="23161"/>
                  </a:cubicBezTo>
                  <a:cubicBezTo>
                    <a:pt x="11344" y="23144"/>
                    <a:pt x="11413" y="23129"/>
                    <a:pt x="11541" y="23099"/>
                  </a:cubicBezTo>
                  <a:lnTo>
                    <a:pt x="11541" y="23099"/>
                  </a:lnTo>
                  <a:cubicBezTo>
                    <a:pt x="11511" y="23223"/>
                    <a:pt x="11496" y="23302"/>
                    <a:pt x="11473" y="23377"/>
                  </a:cubicBezTo>
                  <a:cubicBezTo>
                    <a:pt x="11330" y="23805"/>
                    <a:pt x="11181" y="24231"/>
                    <a:pt x="11047" y="24661"/>
                  </a:cubicBezTo>
                  <a:cubicBezTo>
                    <a:pt x="10998" y="24819"/>
                    <a:pt x="10917" y="24888"/>
                    <a:pt x="10756" y="24923"/>
                  </a:cubicBezTo>
                  <a:cubicBezTo>
                    <a:pt x="10232" y="25037"/>
                    <a:pt x="9704" y="25110"/>
                    <a:pt x="9168" y="25126"/>
                  </a:cubicBezTo>
                  <a:cubicBezTo>
                    <a:pt x="9030" y="25130"/>
                    <a:pt x="8893" y="25132"/>
                    <a:pt x="8756" y="25132"/>
                  </a:cubicBezTo>
                  <a:cubicBezTo>
                    <a:pt x="7798" y="25132"/>
                    <a:pt x="6852" y="25032"/>
                    <a:pt x="5922" y="24770"/>
                  </a:cubicBezTo>
                  <a:cubicBezTo>
                    <a:pt x="5035" y="24518"/>
                    <a:pt x="4200" y="24155"/>
                    <a:pt x="3444" y="23623"/>
                  </a:cubicBezTo>
                  <a:cubicBezTo>
                    <a:pt x="3211" y="23459"/>
                    <a:pt x="3000" y="23266"/>
                    <a:pt x="2780" y="23086"/>
                  </a:cubicBezTo>
                  <a:cubicBezTo>
                    <a:pt x="2705" y="23024"/>
                    <a:pt x="2644" y="22954"/>
                    <a:pt x="2646" y="22847"/>
                  </a:cubicBezTo>
                  <a:cubicBezTo>
                    <a:pt x="2654" y="22347"/>
                    <a:pt x="2662" y="21850"/>
                    <a:pt x="2672" y="21350"/>
                  </a:cubicBezTo>
                  <a:cubicBezTo>
                    <a:pt x="2672" y="21330"/>
                    <a:pt x="2692" y="21309"/>
                    <a:pt x="2708" y="21280"/>
                  </a:cubicBezTo>
                  <a:close/>
                  <a:moveTo>
                    <a:pt x="2718" y="23512"/>
                  </a:moveTo>
                  <a:cubicBezTo>
                    <a:pt x="2773" y="23541"/>
                    <a:pt x="2808" y="23550"/>
                    <a:pt x="2835" y="23573"/>
                  </a:cubicBezTo>
                  <a:cubicBezTo>
                    <a:pt x="3860" y="24433"/>
                    <a:pt x="5059" y="24926"/>
                    <a:pt x="6349" y="25224"/>
                  </a:cubicBezTo>
                  <a:cubicBezTo>
                    <a:pt x="7099" y="25397"/>
                    <a:pt x="7857" y="25464"/>
                    <a:pt x="8617" y="25464"/>
                  </a:cubicBezTo>
                  <a:cubicBezTo>
                    <a:pt x="8995" y="25464"/>
                    <a:pt x="9374" y="25447"/>
                    <a:pt x="9753" y="25419"/>
                  </a:cubicBezTo>
                  <a:cubicBezTo>
                    <a:pt x="10107" y="25391"/>
                    <a:pt x="10453" y="25306"/>
                    <a:pt x="10828" y="25243"/>
                  </a:cubicBezTo>
                  <a:cubicBezTo>
                    <a:pt x="10829" y="25267"/>
                    <a:pt x="10844" y="25311"/>
                    <a:pt x="10834" y="25348"/>
                  </a:cubicBezTo>
                  <a:cubicBezTo>
                    <a:pt x="10710" y="25794"/>
                    <a:pt x="10581" y="26239"/>
                    <a:pt x="10459" y="26685"/>
                  </a:cubicBezTo>
                  <a:cubicBezTo>
                    <a:pt x="10422" y="26816"/>
                    <a:pt x="10351" y="26879"/>
                    <a:pt x="10215" y="26904"/>
                  </a:cubicBezTo>
                  <a:cubicBezTo>
                    <a:pt x="9544" y="27029"/>
                    <a:pt x="8873" y="27136"/>
                    <a:pt x="8192" y="27136"/>
                  </a:cubicBezTo>
                  <a:cubicBezTo>
                    <a:pt x="8052" y="27136"/>
                    <a:pt x="7912" y="27132"/>
                    <a:pt x="7772" y="27122"/>
                  </a:cubicBezTo>
                  <a:cubicBezTo>
                    <a:pt x="6292" y="27018"/>
                    <a:pt x="4897" y="26627"/>
                    <a:pt x="3591" y="25923"/>
                  </a:cubicBezTo>
                  <a:cubicBezTo>
                    <a:pt x="3319" y="25776"/>
                    <a:pt x="3061" y="25605"/>
                    <a:pt x="2843" y="25382"/>
                  </a:cubicBezTo>
                  <a:cubicBezTo>
                    <a:pt x="2768" y="25302"/>
                    <a:pt x="2703" y="25225"/>
                    <a:pt x="2701" y="25105"/>
                  </a:cubicBezTo>
                  <a:cubicBezTo>
                    <a:pt x="2698" y="24606"/>
                    <a:pt x="2688" y="24107"/>
                    <a:pt x="2683" y="23608"/>
                  </a:cubicBezTo>
                  <a:cubicBezTo>
                    <a:pt x="2682" y="23586"/>
                    <a:pt x="2699" y="23564"/>
                    <a:pt x="2718" y="23512"/>
                  </a:cubicBezTo>
                  <a:close/>
                  <a:moveTo>
                    <a:pt x="2747" y="25764"/>
                  </a:moveTo>
                  <a:cubicBezTo>
                    <a:pt x="3851" y="26574"/>
                    <a:pt x="5082" y="26998"/>
                    <a:pt x="6369" y="27272"/>
                  </a:cubicBezTo>
                  <a:cubicBezTo>
                    <a:pt x="6973" y="27400"/>
                    <a:pt x="7577" y="27467"/>
                    <a:pt x="8183" y="27467"/>
                  </a:cubicBezTo>
                  <a:cubicBezTo>
                    <a:pt x="8868" y="27467"/>
                    <a:pt x="9555" y="27381"/>
                    <a:pt x="10247" y="27201"/>
                  </a:cubicBezTo>
                  <a:lnTo>
                    <a:pt x="10247" y="27201"/>
                  </a:lnTo>
                  <a:cubicBezTo>
                    <a:pt x="10247" y="27295"/>
                    <a:pt x="10260" y="27362"/>
                    <a:pt x="10245" y="27421"/>
                  </a:cubicBezTo>
                  <a:cubicBezTo>
                    <a:pt x="10139" y="27824"/>
                    <a:pt x="10021" y="28222"/>
                    <a:pt x="9916" y="28624"/>
                  </a:cubicBezTo>
                  <a:cubicBezTo>
                    <a:pt x="9839" y="28917"/>
                    <a:pt x="9657" y="29105"/>
                    <a:pt x="9369" y="29177"/>
                  </a:cubicBezTo>
                  <a:cubicBezTo>
                    <a:pt x="9036" y="29262"/>
                    <a:pt x="8700" y="29363"/>
                    <a:pt x="8360" y="29392"/>
                  </a:cubicBezTo>
                  <a:cubicBezTo>
                    <a:pt x="8070" y="29417"/>
                    <a:pt x="7781" y="29430"/>
                    <a:pt x="7493" y="29430"/>
                  </a:cubicBezTo>
                  <a:cubicBezTo>
                    <a:pt x="6737" y="29430"/>
                    <a:pt x="5988" y="29339"/>
                    <a:pt x="5251" y="29121"/>
                  </a:cubicBezTo>
                  <a:cubicBezTo>
                    <a:pt x="4598" y="28929"/>
                    <a:pt x="3979" y="28654"/>
                    <a:pt x="3389" y="28318"/>
                  </a:cubicBezTo>
                  <a:cubicBezTo>
                    <a:pt x="3286" y="28259"/>
                    <a:pt x="3189" y="28190"/>
                    <a:pt x="3092" y="28121"/>
                  </a:cubicBezTo>
                  <a:cubicBezTo>
                    <a:pt x="2951" y="28020"/>
                    <a:pt x="2863" y="27884"/>
                    <a:pt x="2832" y="27710"/>
                  </a:cubicBezTo>
                  <a:cubicBezTo>
                    <a:pt x="2818" y="27641"/>
                    <a:pt x="2798" y="27571"/>
                    <a:pt x="2794" y="27500"/>
                  </a:cubicBezTo>
                  <a:cubicBezTo>
                    <a:pt x="2766" y="26953"/>
                    <a:pt x="2741" y="26408"/>
                    <a:pt x="2718" y="25861"/>
                  </a:cubicBezTo>
                  <a:cubicBezTo>
                    <a:pt x="2716" y="25841"/>
                    <a:pt x="2731" y="25818"/>
                    <a:pt x="2747" y="25764"/>
                  </a:cubicBezTo>
                  <a:close/>
                  <a:moveTo>
                    <a:pt x="1409" y="10381"/>
                  </a:moveTo>
                  <a:cubicBezTo>
                    <a:pt x="1467" y="10397"/>
                    <a:pt x="1518" y="10396"/>
                    <a:pt x="1547" y="10422"/>
                  </a:cubicBezTo>
                  <a:cubicBezTo>
                    <a:pt x="2040" y="10868"/>
                    <a:pt x="2642" y="11132"/>
                    <a:pt x="3239" y="11398"/>
                  </a:cubicBezTo>
                  <a:cubicBezTo>
                    <a:pt x="4055" y="11760"/>
                    <a:pt x="4901" y="12043"/>
                    <a:pt x="5763" y="12276"/>
                  </a:cubicBezTo>
                  <a:cubicBezTo>
                    <a:pt x="5855" y="12301"/>
                    <a:pt x="5945" y="12329"/>
                    <a:pt x="6035" y="12359"/>
                  </a:cubicBezTo>
                  <a:cubicBezTo>
                    <a:pt x="6056" y="12365"/>
                    <a:pt x="6073" y="12386"/>
                    <a:pt x="6105" y="12410"/>
                  </a:cubicBezTo>
                  <a:cubicBezTo>
                    <a:pt x="6134" y="12525"/>
                    <a:pt x="6150" y="12649"/>
                    <a:pt x="6093" y="12798"/>
                  </a:cubicBezTo>
                  <a:cubicBezTo>
                    <a:pt x="5737" y="12786"/>
                    <a:pt x="5385" y="12780"/>
                    <a:pt x="5033" y="12736"/>
                  </a:cubicBezTo>
                  <a:cubicBezTo>
                    <a:pt x="4790" y="12707"/>
                    <a:pt x="4546" y="12690"/>
                    <a:pt x="4303" y="12690"/>
                  </a:cubicBezTo>
                  <a:cubicBezTo>
                    <a:pt x="4037" y="12690"/>
                    <a:pt x="3770" y="12710"/>
                    <a:pt x="3504" y="12756"/>
                  </a:cubicBezTo>
                  <a:cubicBezTo>
                    <a:pt x="3387" y="12777"/>
                    <a:pt x="3271" y="12808"/>
                    <a:pt x="3160" y="12848"/>
                  </a:cubicBezTo>
                  <a:cubicBezTo>
                    <a:pt x="2796" y="12981"/>
                    <a:pt x="2559" y="13220"/>
                    <a:pt x="2524" y="13627"/>
                  </a:cubicBezTo>
                  <a:cubicBezTo>
                    <a:pt x="2486" y="14088"/>
                    <a:pt x="2436" y="14550"/>
                    <a:pt x="2399" y="15011"/>
                  </a:cubicBezTo>
                  <a:cubicBezTo>
                    <a:pt x="2299" y="16294"/>
                    <a:pt x="2327" y="17579"/>
                    <a:pt x="2327" y="18864"/>
                  </a:cubicBezTo>
                  <a:cubicBezTo>
                    <a:pt x="2327" y="19935"/>
                    <a:pt x="2295" y="21005"/>
                    <a:pt x="2295" y="22076"/>
                  </a:cubicBezTo>
                  <a:cubicBezTo>
                    <a:pt x="2295" y="22944"/>
                    <a:pt x="2312" y="23813"/>
                    <a:pt x="2340" y="24681"/>
                  </a:cubicBezTo>
                  <a:cubicBezTo>
                    <a:pt x="2371" y="25621"/>
                    <a:pt x="2421" y="26559"/>
                    <a:pt x="2467" y="27498"/>
                  </a:cubicBezTo>
                  <a:cubicBezTo>
                    <a:pt x="2472" y="27603"/>
                    <a:pt x="2495" y="27709"/>
                    <a:pt x="2510" y="27814"/>
                  </a:cubicBezTo>
                  <a:cubicBezTo>
                    <a:pt x="2544" y="28067"/>
                    <a:pt x="2678" y="28257"/>
                    <a:pt x="2882" y="28397"/>
                  </a:cubicBezTo>
                  <a:cubicBezTo>
                    <a:pt x="3020" y="28492"/>
                    <a:pt x="3156" y="28587"/>
                    <a:pt x="3300" y="28670"/>
                  </a:cubicBezTo>
                  <a:cubicBezTo>
                    <a:pt x="4624" y="29425"/>
                    <a:pt x="6040" y="29790"/>
                    <a:pt x="7534" y="29790"/>
                  </a:cubicBezTo>
                  <a:cubicBezTo>
                    <a:pt x="7744" y="29790"/>
                    <a:pt x="7956" y="29783"/>
                    <a:pt x="8169" y="29769"/>
                  </a:cubicBezTo>
                  <a:cubicBezTo>
                    <a:pt x="8534" y="29746"/>
                    <a:pt x="8896" y="29661"/>
                    <a:pt x="9257" y="29583"/>
                  </a:cubicBezTo>
                  <a:cubicBezTo>
                    <a:pt x="9793" y="29465"/>
                    <a:pt x="10127" y="29132"/>
                    <a:pt x="10275" y="28599"/>
                  </a:cubicBezTo>
                  <a:cubicBezTo>
                    <a:pt x="10522" y="27706"/>
                    <a:pt x="10774" y="26814"/>
                    <a:pt x="11041" y="25925"/>
                  </a:cubicBezTo>
                  <a:cubicBezTo>
                    <a:pt x="11300" y="25060"/>
                    <a:pt x="11577" y="24200"/>
                    <a:pt x="11852" y="23340"/>
                  </a:cubicBezTo>
                  <a:cubicBezTo>
                    <a:pt x="12255" y="22083"/>
                    <a:pt x="12618" y="20814"/>
                    <a:pt x="12961" y="19540"/>
                  </a:cubicBezTo>
                  <a:cubicBezTo>
                    <a:pt x="13273" y="18382"/>
                    <a:pt x="13627" y="17234"/>
                    <a:pt x="13962" y="16081"/>
                  </a:cubicBezTo>
                  <a:cubicBezTo>
                    <a:pt x="13986" y="16001"/>
                    <a:pt x="14003" y="15918"/>
                    <a:pt x="14033" y="15841"/>
                  </a:cubicBezTo>
                  <a:cubicBezTo>
                    <a:pt x="14143" y="15546"/>
                    <a:pt x="14052" y="15294"/>
                    <a:pt x="13832" y="15101"/>
                  </a:cubicBezTo>
                  <a:cubicBezTo>
                    <a:pt x="13647" y="14937"/>
                    <a:pt x="13436" y="14796"/>
                    <a:pt x="13222" y="14673"/>
                  </a:cubicBezTo>
                  <a:cubicBezTo>
                    <a:pt x="12723" y="14389"/>
                    <a:pt x="12182" y="14206"/>
                    <a:pt x="11633" y="14046"/>
                  </a:cubicBezTo>
                  <a:cubicBezTo>
                    <a:pt x="11359" y="13967"/>
                    <a:pt x="11084" y="13891"/>
                    <a:pt x="10764" y="13800"/>
                  </a:cubicBezTo>
                  <a:cubicBezTo>
                    <a:pt x="10814" y="13622"/>
                    <a:pt x="10856" y="13476"/>
                    <a:pt x="10907" y="13307"/>
                  </a:cubicBezTo>
                  <a:cubicBezTo>
                    <a:pt x="10976" y="13307"/>
                    <a:pt x="11039" y="13303"/>
                    <a:pt x="11099" y="13303"/>
                  </a:cubicBezTo>
                  <a:cubicBezTo>
                    <a:pt x="11132" y="13303"/>
                    <a:pt x="11164" y="13304"/>
                    <a:pt x="11196" y="13308"/>
                  </a:cubicBezTo>
                  <a:cubicBezTo>
                    <a:pt x="11798" y="13384"/>
                    <a:pt x="12402" y="13435"/>
                    <a:pt x="13006" y="13435"/>
                  </a:cubicBezTo>
                  <a:cubicBezTo>
                    <a:pt x="13150" y="13435"/>
                    <a:pt x="13295" y="13432"/>
                    <a:pt x="13439" y="13426"/>
                  </a:cubicBezTo>
                  <a:cubicBezTo>
                    <a:pt x="13985" y="13401"/>
                    <a:pt x="14529" y="13350"/>
                    <a:pt x="15072" y="13287"/>
                  </a:cubicBezTo>
                  <a:cubicBezTo>
                    <a:pt x="15314" y="13259"/>
                    <a:pt x="15549" y="13169"/>
                    <a:pt x="15822" y="13097"/>
                  </a:cubicBezTo>
                  <a:lnTo>
                    <a:pt x="15822" y="13097"/>
                  </a:lnTo>
                  <a:cubicBezTo>
                    <a:pt x="15804" y="13183"/>
                    <a:pt x="15798" y="13250"/>
                    <a:pt x="15777" y="13312"/>
                  </a:cubicBezTo>
                  <a:cubicBezTo>
                    <a:pt x="14731" y="16523"/>
                    <a:pt x="13827" y="19777"/>
                    <a:pt x="12826" y="23001"/>
                  </a:cubicBezTo>
                  <a:cubicBezTo>
                    <a:pt x="12278" y="24774"/>
                    <a:pt x="11821" y="26570"/>
                    <a:pt x="11315" y="28354"/>
                  </a:cubicBezTo>
                  <a:cubicBezTo>
                    <a:pt x="11144" y="28959"/>
                    <a:pt x="10932" y="29553"/>
                    <a:pt x="10726" y="30147"/>
                  </a:cubicBezTo>
                  <a:cubicBezTo>
                    <a:pt x="10606" y="30492"/>
                    <a:pt x="10351" y="30717"/>
                    <a:pt x="10015" y="30854"/>
                  </a:cubicBezTo>
                  <a:cubicBezTo>
                    <a:pt x="9582" y="31033"/>
                    <a:pt x="9128" y="31119"/>
                    <a:pt x="8668" y="31189"/>
                  </a:cubicBezTo>
                  <a:cubicBezTo>
                    <a:pt x="8275" y="31250"/>
                    <a:pt x="7885" y="31278"/>
                    <a:pt x="7496" y="31278"/>
                  </a:cubicBezTo>
                  <a:cubicBezTo>
                    <a:pt x="6570" y="31278"/>
                    <a:pt x="5657" y="31119"/>
                    <a:pt x="4752" y="30868"/>
                  </a:cubicBezTo>
                  <a:cubicBezTo>
                    <a:pt x="4294" y="30741"/>
                    <a:pt x="3839" y="30600"/>
                    <a:pt x="3389" y="30450"/>
                  </a:cubicBezTo>
                  <a:cubicBezTo>
                    <a:pt x="2879" y="30279"/>
                    <a:pt x="2400" y="30041"/>
                    <a:pt x="1942" y="29759"/>
                  </a:cubicBezTo>
                  <a:cubicBezTo>
                    <a:pt x="1654" y="29582"/>
                    <a:pt x="1465" y="29331"/>
                    <a:pt x="1382" y="29007"/>
                  </a:cubicBezTo>
                  <a:cubicBezTo>
                    <a:pt x="1333" y="28813"/>
                    <a:pt x="1301" y="28610"/>
                    <a:pt x="1282" y="28411"/>
                  </a:cubicBezTo>
                  <a:cubicBezTo>
                    <a:pt x="1253" y="28079"/>
                    <a:pt x="1238" y="27746"/>
                    <a:pt x="1222" y="27413"/>
                  </a:cubicBezTo>
                  <a:cubicBezTo>
                    <a:pt x="1188" y="26700"/>
                    <a:pt x="1167" y="25987"/>
                    <a:pt x="1124" y="25275"/>
                  </a:cubicBezTo>
                  <a:cubicBezTo>
                    <a:pt x="1050" y="24027"/>
                    <a:pt x="1063" y="22777"/>
                    <a:pt x="1079" y="21529"/>
                  </a:cubicBezTo>
                  <a:cubicBezTo>
                    <a:pt x="1093" y="20399"/>
                    <a:pt x="1117" y="19269"/>
                    <a:pt x="1156" y="18140"/>
                  </a:cubicBezTo>
                  <a:cubicBezTo>
                    <a:pt x="1203" y="16795"/>
                    <a:pt x="1270" y="15453"/>
                    <a:pt x="1327" y="14111"/>
                  </a:cubicBezTo>
                  <a:cubicBezTo>
                    <a:pt x="1334" y="13943"/>
                    <a:pt x="1342" y="13777"/>
                    <a:pt x="1344" y="13611"/>
                  </a:cubicBezTo>
                  <a:cubicBezTo>
                    <a:pt x="1359" y="12613"/>
                    <a:pt x="1374" y="11614"/>
                    <a:pt x="1389" y="10614"/>
                  </a:cubicBezTo>
                  <a:cubicBezTo>
                    <a:pt x="1390" y="10544"/>
                    <a:pt x="1401" y="10475"/>
                    <a:pt x="1409" y="10381"/>
                  </a:cubicBezTo>
                  <a:close/>
                  <a:moveTo>
                    <a:pt x="4295" y="1"/>
                  </a:moveTo>
                  <a:cubicBezTo>
                    <a:pt x="4200" y="1"/>
                    <a:pt x="4101" y="22"/>
                    <a:pt x="4000" y="65"/>
                  </a:cubicBezTo>
                  <a:cubicBezTo>
                    <a:pt x="3732" y="181"/>
                    <a:pt x="3550" y="363"/>
                    <a:pt x="3526" y="678"/>
                  </a:cubicBezTo>
                  <a:cubicBezTo>
                    <a:pt x="3502" y="994"/>
                    <a:pt x="3601" y="1238"/>
                    <a:pt x="3889" y="1391"/>
                  </a:cubicBezTo>
                  <a:cubicBezTo>
                    <a:pt x="3948" y="1422"/>
                    <a:pt x="4008" y="1455"/>
                    <a:pt x="4086" y="1497"/>
                  </a:cubicBezTo>
                  <a:cubicBezTo>
                    <a:pt x="4008" y="1617"/>
                    <a:pt x="3944" y="1715"/>
                    <a:pt x="3879" y="1812"/>
                  </a:cubicBezTo>
                  <a:cubicBezTo>
                    <a:pt x="3191" y="2825"/>
                    <a:pt x="2499" y="3836"/>
                    <a:pt x="1817" y="4855"/>
                  </a:cubicBezTo>
                  <a:cubicBezTo>
                    <a:pt x="1313" y="5606"/>
                    <a:pt x="810" y="6357"/>
                    <a:pt x="387" y="7158"/>
                  </a:cubicBezTo>
                  <a:cubicBezTo>
                    <a:pt x="274" y="7368"/>
                    <a:pt x="165" y="7580"/>
                    <a:pt x="68" y="7796"/>
                  </a:cubicBezTo>
                  <a:cubicBezTo>
                    <a:pt x="0" y="7947"/>
                    <a:pt x="73" y="8059"/>
                    <a:pt x="222" y="8059"/>
                  </a:cubicBezTo>
                  <a:cubicBezTo>
                    <a:pt x="237" y="8059"/>
                    <a:pt x="254" y="8058"/>
                    <a:pt x="271" y="8055"/>
                  </a:cubicBezTo>
                  <a:cubicBezTo>
                    <a:pt x="411" y="8035"/>
                    <a:pt x="550" y="7992"/>
                    <a:pt x="688" y="7956"/>
                  </a:cubicBezTo>
                  <a:cubicBezTo>
                    <a:pt x="2092" y="7594"/>
                    <a:pt x="3485" y="7188"/>
                    <a:pt x="4871" y="6756"/>
                  </a:cubicBezTo>
                  <a:cubicBezTo>
                    <a:pt x="4955" y="6731"/>
                    <a:pt x="5039" y="6685"/>
                    <a:pt x="5137" y="6685"/>
                  </a:cubicBezTo>
                  <a:cubicBezTo>
                    <a:pt x="5166" y="6685"/>
                    <a:pt x="5196" y="6689"/>
                    <a:pt x="5228" y="6698"/>
                  </a:cubicBezTo>
                  <a:cubicBezTo>
                    <a:pt x="5387" y="7302"/>
                    <a:pt x="5571" y="7902"/>
                    <a:pt x="5681" y="8528"/>
                  </a:cubicBezTo>
                  <a:cubicBezTo>
                    <a:pt x="5594" y="8555"/>
                    <a:pt x="5511" y="8564"/>
                    <a:pt x="5432" y="8564"/>
                  </a:cubicBezTo>
                  <a:cubicBezTo>
                    <a:pt x="5339" y="8564"/>
                    <a:pt x="5252" y="8552"/>
                    <a:pt x="5167" y="8544"/>
                  </a:cubicBezTo>
                  <a:cubicBezTo>
                    <a:pt x="4825" y="8508"/>
                    <a:pt x="4484" y="8491"/>
                    <a:pt x="4143" y="8491"/>
                  </a:cubicBezTo>
                  <a:cubicBezTo>
                    <a:pt x="3712" y="8491"/>
                    <a:pt x="3282" y="8518"/>
                    <a:pt x="2852" y="8570"/>
                  </a:cubicBezTo>
                  <a:cubicBezTo>
                    <a:pt x="2450" y="8618"/>
                    <a:pt x="2054" y="8698"/>
                    <a:pt x="1678" y="8860"/>
                  </a:cubicBezTo>
                  <a:cubicBezTo>
                    <a:pt x="1413" y="8975"/>
                    <a:pt x="1217" y="9163"/>
                    <a:pt x="1121" y="9432"/>
                  </a:cubicBezTo>
                  <a:cubicBezTo>
                    <a:pt x="1065" y="9583"/>
                    <a:pt x="1049" y="9757"/>
                    <a:pt x="1048" y="9921"/>
                  </a:cubicBezTo>
                  <a:cubicBezTo>
                    <a:pt x="1032" y="11669"/>
                    <a:pt x="998" y="13418"/>
                    <a:pt x="913" y="15165"/>
                  </a:cubicBezTo>
                  <a:cubicBezTo>
                    <a:pt x="851" y="16426"/>
                    <a:pt x="812" y="17687"/>
                    <a:pt x="774" y="18946"/>
                  </a:cubicBezTo>
                  <a:cubicBezTo>
                    <a:pt x="750" y="19769"/>
                    <a:pt x="763" y="20590"/>
                    <a:pt x="733" y="21410"/>
                  </a:cubicBezTo>
                  <a:cubicBezTo>
                    <a:pt x="683" y="22815"/>
                    <a:pt x="732" y="24218"/>
                    <a:pt x="771" y="25621"/>
                  </a:cubicBezTo>
                  <a:cubicBezTo>
                    <a:pt x="774" y="25703"/>
                    <a:pt x="784" y="25787"/>
                    <a:pt x="787" y="25870"/>
                  </a:cubicBezTo>
                  <a:cubicBezTo>
                    <a:pt x="825" y="26570"/>
                    <a:pt x="858" y="27272"/>
                    <a:pt x="899" y="27972"/>
                  </a:cubicBezTo>
                  <a:cubicBezTo>
                    <a:pt x="915" y="28245"/>
                    <a:pt x="940" y="28518"/>
                    <a:pt x="972" y="28788"/>
                  </a:cubicBezTo>
                  <a:cubicBezTo>
                    <a:pt x="1033" y="29319"/>
                    <a:pt x="1298" y="29720"/>
                    <a:pt x="1749" y="30006"/>
                  </a:cubicBezTo>
                  <a:cubicBezTo>
                    <a:pt x="2214" y="30301"/>
                    <a:pt x="2701" y="30543"/>
                    <a:pt x="3219" y="30731"/>
                  </a:cubicBezTo>
                  <a:cubicBezTo>
                    <a:pt x="3890" y="30974"/>
                    <a:pt x="4575" y="31171"/>
                    <a:pt x="5270" y="31335"/>
                  </a:cubicBezTo>
                  <a:cubicBezTo>
                    <a:pt x="6006" y="31509"/>
                    <a:pt x="6745" y="31603"/>
                    <a:pt x="7485" y="31603"/>
                  </a:cubicBezTo>
                  <a:cubicBezTo>
                    <a:pt x="8055" y="31603"/>
                    <a:pt x="8626" y="31547"/>
                    <a:pt x="9198" y="31428"/>
                  </a:cubicBezTo>
                  <a:cubicBezTo>
                    <a:pt x="9533" y="31358"/>
                    <a:pt x="9866" y="31258"/>
                    <a:pt x="10185" y="31131"/>
                  </a:cubicBezTo>
                  <a:cubicBezTo>
                    <a:pt x="10661" y="30939"/>
                    <a:pt x="10986" y="30592"/>
                    <a:pt x="11135" y="30087"/>
                  </a:cubicBezTo>
                  <a:cubicBezTo>
                    <a:pt x="11460" y="28994"/>
                    <a:pt x="11805" y="27905"/>
                    <a:pt x="12121" y="26808"/>
                  </a:cubicBezTo>
                  <a:cubicBezTo>
                    <a:pt x="12461" y="25621"/>
                    <a:pt x="12749" y="24419"/>
                    <a:pt x="13113" y="23237"/>
                  </a:cubicBezTo>
                  <a:cubicBezTo>
                    <a:pt x="13887" y="20725"/>
                    <a:pt x="14628" y="18204"/>
                    <a:pt x="15390" y="15689"/>
                  </a:cubicBezTo>
                  <a:cubicBezTo>
                    <a:pt x="15694" y="14688"/>
                    <a:pt x="16005" y="13689"/>
                    <a:pt x="16334" y="12696"/>
                  </a:cubicBezTo>
                  <a:cubicBezTo>
                    <a:pt x="16458" y="12325"/>
                    <a:pt x="16368" y="12018"/>
                    <a:pt x="16155" y="11728"/>
                  </a:cubicBezTo>
                  <a:cubicBezTo>
                    <a:pt x="16065" y="11604"/>
                    <a:pt x="15958" y="11487"/>
                    <a:pt x="15838" y="11392"/>
                  </a:cubicBezTo>
                  <a:cubicBezTo>
                    <a:pt x="15626" y="11222"/>
                    <a:pt x="15406" y="11056"/>
                    <a:pt x="15174" y="10912"/>
                  </a:cubicBezTo>
                  <a:cubicBezTo>
                    <a:pt x="14266" y="10351"/>
                    <a:pt x="13265" y="10006"/>
                    <a:pt x="12249" y="9704"/>
                  </a:cubicBezTo>
                  <a:cubicBezTo>
                    <a:pt x="12185" y="9684"/>
                    <a:pt x="12123" y="9661"/>
                    <a:pt x="12042" y="9634"/>
                  </a:cubicBezTo>
                  <a:cubicBezTo>
                    <a:pt x="12077" y="9520"/>
                    <a:pt x="12099" y="9431"/>
                    <a:pt x="12133" y="9344"/>
                  </a:cubicBezTo>
                  <a:cubicBezTo>
                    <a:pt x="12358" y="8767"/>
                    <a:pt x="12574" y="8187"/>
                    <a:pt x="12817" y="7620"/>
                  </a:cubicBezTo>
                  <a:cubicBezTo>
                    <a:pt x="13033" y="7117"/>
                    <a:pt x="13260" y="6619"/>
                    <a:pt x="13518" y="6137"/>
                  </a:cubicBezTo>
                  <a:cubicBezTo>
                    <a:pt x="13820" y="5575"/>
                    <a:pt x="14301" y="5222"/>
                    <a:pt x="14927" y="5077"/>
                  </a:cubicBezTo>
                  <a:cubicBezTo>
                    <a:pt x="15416" y="4963"/>
                    <a:pt x="15909" y="4891"/>
                    <a:pt x="16410" y="4866"/>
                  </a:cubicBezTo>
                  <a:cubicBezTo>
                    <a:pt x="16849" y="4845"/>
                    <a:pt x="17288" y="4820"/>
                    <a:pt x="17727" y="4791"/>
                  </a:cubicBezTo>
                  <a:cubicBezTo>
                    <a:pt x="17821" y="4786"/>
                    <a:pt x="17914" y="4762"/>
                    <a:pt x="18009" y="4746"/>
                  </a:cubicBezTo>
                  <a:cubicBezTo>
                    <a:pt x="18187" y="4716"/>
                    <a:pt x="18314" y="4612"/>
                    <a:pt x="18396" y="4459"/>
                  </a:cubicBezTo>
                  <a:cubicBezTo>
                    <a:pt x="18618" y="4040"/>
                    <a:pt x="18732" y="3593"/>
                    <a:pt x="18690" y="3118"/>
                  </a:cubicBezTo>
                  <a:cubicBezTo>
                    <a:pt x="18656" y="2753"/>
                    <a:pt x="18497" y="2626"/>
                    <a:pt x="18130" y="2624"/>
                  </a:cubicBezTo>
                  <a:cubicBezTo>
                    <a:pt x="18106" y="2624"/>
                    <a:pt x="18082" y="2625"/>
                    <a:pt x="18058" y="2625"/>
                  </a:cubicBezTo>
                  <a:cubicBezTo>
                    <a:pt x="18046" y="2625"/>
                    <a:pt x="18034" y="2625"/>
                    <a:pt x="18022" y="2624"/>
                  </a:cubicBezTo>
                  <a:cubicBezTo>
                    <a:pt x="17961" y="2623"/>
                    <a:pt x="17899" y="2622"/>
                    <a:pt x="17838" y="2622"/>
                  </a:cubicBezTo>
                  <a:cubicBezTo>
                    <a:pt x="17125" y="2622"/>
                    <a:pt x="16418" y="2716"/>
                    <a:pt x="15710" y="2791"/>
                  </a:cubicBezTo>
                  <a:cubicBezTo>
                    <a:pt x="15120" y="2853"/>
                    <a:pt x="14533" y="2957"/>
                    <a:pt x="13964" y="3142"/>
                  </a:cubicBezTo>
                  <a:cubicBezTo>
                    <a:pt x="13330" y="3346"/>
                    <a:pt x="12816" y="3716"/>
                    <a:pt x="12450" y="4273"/>
                  </a:cubicBezTo>
                  <a:cubicBezTo>
                    <a:pt x="12267" y="4550"/>
                    <a:pt x="12102" y="4841"/>
                    <a:pt x="11948" y="5135"/>
                  </a:cubicBezTo>
                  <a:cubicBezTo>
                    <a:pt x="11292" y="6392"/>
                    <a:pt x="10727" y="7688"/>
                    <a:pt x="10258" y="9026"/>
                  </a:cubicBezTo>
                  <a:cubicBezTo>
                    <a:pt x="10232" y="9101"/>
                    <a:pt x="10190" y="9171"/>
                    <a:pt x="10157" y="9243"/>
                  </a:cubicBezTo>
                  <a:cubicBezTo>
                    <a:pt x="9601" y="9133"/>
                    <a:pt x="9066" y="9026"/>
                    <a:pt x="8530" y="8922"/>
                  </a:cubicBezTo>
                  <a:cubicBezTo>
                    <a:pt x="7986" y="8817"/>
                    <a:pt x="7431" y="8755"/>
                    <a:pt x="6899" y="8644"/>
                  </a:cubicBezTo>
                  <a:cubicBezTo>
                    <a:pt x="6691" y="7850"/>
                    <a:pt x="6489" y="7084"/>
                    <a:pt x="6285" y="6310"/>
                  </a:cubicBezTo>
                  <a:cubicBezTo>
                    <a:pt x="6398" y="6265"/>
                    <a:pt x="6484" y="6227"/>
                    <a:pt x="6573" y="6197"/>
                  </a:cubicBezTo>
                  <a:cubicBezTo>
                    <a:pt x="7529" y="5872"/>
                    <a:pt x="8489" y="5554"/>
                    <a:pt x="9443" y="5221"/>
                  </a:cubicBezTo>
                  <a:cubicBezTo>
                    <a:pt x="10184" y="4961"/>
                    <a:pt x="10919" y="4684"/>
                    <a:pt x="11654" y="4411"/>
                  </a:cubicBezTo>
                  <a:cubicBezTo>
                    <a:pt x="11764" y="4371"/>
                    <a:pt x="11872" y="4311"/>
                    <a:pt x="11965" y="4241"/>
                  </a:cubicBezTo>
                  <a:cubicBezTo>
                    <a:pt x="12105" y="4134"/>
                    <a:pt x="12109" y="3985"/>
                    <a:pt x="11968" y="3882"/>
                  </a:cubicBezTo>
                  <a:cubicBezTo>
                    <a:pt x="11826" y="3778"/>
                    <a:pt x="11667" y="3691"/>
                    <a:pt x="11505" y="3620"/>
                  </a:cubicBezTo>
                  <a:cubicBezTo>
                    <a:pt x="11166" y="3473"/>
                    <a:pt x="10823" y="3343"/>
                    <a:pt x="10480" y="3204"/>
                  </a:cubicBezTo>
                  <a:cubicBezTo>
                    <a:pt x="8729" y="2489"/>
                    <a:pt x="6959" y="1829"/>
                    <a:pt x="5141" y="1297"/>
                  </a:cubicBezTo>
                  <a:cubicBezTo>
                    <a:pt x="5078" y="1280"/>
                    <a:pt x="5019" y="1252"/>
                    <a:pt x="4948" y="1225"/>
                  </a:cubicBezTo>
                  <a:cubicBezTo>
                    <a:pt x="4976" y="1144"/>
                    <a:pt x="4996" y="1089"/>
                    <a:pt x="5015" y="1033"/>
                  </a:cubicBezTo>
                  <a:cubicBezTo>
                    <a:pt x="5123" y="698"/>
                    <a:pt x="5006" y="421"/>
                    <a:pt x="4763" y="197"/>
                  </a:cubicBezTo>
                  <a:cubicBezTo>
                    <a:pt x="4622" y="67"/>
                    <a:pt x="4464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4" name="Google Shape;964;p26"/>
            <p:cNvSpPr/>
            <p:nvPr/>
          </p:nvSpPr>
          <p:spPr>
            <a:xfrm>
              <a:off x="1364216" y="2432994"/>
              <a:ext cx="297639" cy="421042"/>
            </a:xfrm>
            <a:custGeom>
              <a:avLst/>
              <a:gdLst/>
              <a:ahLst/>
              <a:cxnLst/>
              <a:rect l="l" t="t" r="r" b="b"/>
              <a:pathLst>
                <a:path w="14773" h="20898" extrusionOk="0">
                  <a:moveTo>
                    <a:pt x="360" y="1"/>
                  </a:moveTo>
                  <a:cubicBezTo>
                    <a:pt x="352" y="95"/>
                    <a:pt x="341" y="164"/>
                    <a:pt x="340" y="234"/>
                  </a:cubicBezTo>
                  <a:cubicBezTo>
                    <a:pt x="325" y="1234"/>
                    <a:pt x="310" y="2233"/>
                    <a:pt x="295" y="3231"/>
                  </a:cubicBezTo>
                  <a:cubicBezTo>
                    <a:pt x="293" y="3397"/>
                    <a:pt x="285" y="3563"/>
                    <a:pt x="278" y="3731"/>
                  </a:cubicBezTo>
                  <a:cubicBezTo>
                    <a:pt x="221" y="5073"/>
                    <a:pt x="154" y="6415"/>
                    <a:pt x="107" y="7760"/>
                  </a:cubicBezTo>
                  <a:cubicBezTo>
                    <a:pt x="68" y="8889"/>
                    <a:pt x="44" y="10019"/>
                    <a:pt x="30" y="11149"/>
                  </a:cubicBezTo>
                  <a:cubicBezTo>
                    <a:pt x="14" y="12397"/>
                    <a:pt x="1" y="13647"/>
                    <a:pt x="75" y="14895"/>
                  </a:cubicBezTo>
                  <a:cubicBezTo>
                    <a:pt x="118" y="15607"/>
                    <a:pt x="139" y="16320"/>
                    <a:pt x="173" y="17033"/>
                  </a:cubicBezTo>
                  <a:cubicBezTo>
                    <a:pt x="189" y="17366"/>
                    <a:pt x="204" y="17699"/>
                    <a:pt x="233" y="18031"/>
                  </a:cubicBezTo>
                  <a:cubicBezTo>
                    <a:pt x="252" y="18230"/>
                    <a:pt x="284" y="18433"/>
                    <a:pt x="333" y="18627"/>
                  </a:cubicBezTo>
                  <a:cubicBezTo>
                    <a:pt x="416" y="18951"/>
                    <a:pt x="605" y="19202"/>
                    <a:pt x="893" y="19379"/>
                  </a:cubicBezTo>
                  <a:cubicBezTo>
                    <a:pt x="1351" y="19661"/>
                    <a:pt x="1830" y="19899"/>
                    <a:pt x="2340" y="20070"/>
                  </a:cubicBezTo>
                  <a:cubicBezTo>
                    <a:pt x="2790" y="20220"/>
                    <a:pt x="3245" y="20361"/>
                    <a:pt x="3703" y="20488"/>
                  </a:cubicBezTo>
                  <a:cubicBezTo>
                    <a:pt x="4608" y="20739"/>
                    <a:pt x="5521" y="20898"/>
                    <a:pt x="6447" y="20898"/>
                  </a:cubicBezTo>
                  <a:cubicBezTo>
                    <a:pt x="6836" y="20898"/>
                    <a:pt x="7226" y="20870"/>
                    <a:pt x="7619" y="20809"/>
                  </a:cubicBezTo>
                  <a:cubicBezTo>
                    <a:pt x="8079" y="20739"/>
                    <a:pt x="8533" y="20653"/>
                    <a:pt x="8966" y="20474"/>
                  </a:cubicBezTo>
                  <a:cubicBezTo>
                    <a:pt x="9302" y="20337"/>
                    <a:pt x="9557" y="20112"/>
                    <a:pt x="9677" y="19767"/>
                  </a:cubicBezTo>
                  <a:cubicBezTo>
                    <a:pt x="9883" y="19173"/>
                    <a:pt x="10095" y="18579"/>
                    <a:pt x="10266" y="17974"/>
                  </a:cubicBezTo>
                  <a:cubicBezTo>
                    <a:pt x="10772" y="16190"/>
                    <a:pt x="11229" y="14394"/>
                    <a:pt x="11777" y="12621"/>
                  </a:cubicBezTo>
                  <a:cubicBezTo>
                    <a:pt x="12778" y="9397"/>
                    <a:pt x="13682" y="6143"/>
                    <a:pt x="14728" y="2932"/>
                  </a:cubicBezTo>
                  <a:cubicBezTo>
                    <a:pt x="14749" y="2870"/>
                    <a:pt x="14755" y="2803"/>
                    <a:pt x="14773" y="2717"/>
                  </a:cubicBezTo>
                  <a:lnTo>
                    <a:pt x="14773" y="2717"/>
                  </a:lnTo>
                  <a:cubicBezTo>
                    <a:pt x="14500" y="2789"/>
                    <a:pt x="14265" y="2879"/>
                    <a:pt x="14023" y="2907"/>
                  </a:cubicBezTo>
                  <a:cubicBezTo>
                    <a:pt x="13480" y="2970"/>
                    <a:pt x="12936" y="3021"/>
                    <a:pt x="12390" y="3046"/>
                  </a:cubicBezTo>
                  <a:cubicBezTo>
                    <a:pt x="12246" y="3052"/>
                    <a:pt x="12101" y="3055"/>
                    <a:pt x="11957" y="3055"/>
                  </a:cubicBezTo>
                  <a:cubicBezTo>
                    <a:pt x="11353" y="3055"/>
                    <a:pt x="10749" y="3004"/>
                    <a:pt x="10147" y="2928"/>
                  </a:cubicBezTo>
                  <a:cubicBezTo>
                    <a:pt x="10115" y="2924"/>
                    <a:pt x="10083" y="2923"/>
                    <a:pt x="10050" y="2923"/>
                  </a:cubicBezTo>
                  <a:cubicBezTo>
                    <a:pt x="9990" y="2923"/>
                    <a:pt x="9927" y="2927"/>
                    <a:pt x="9858" y="2927"/>
                  </a:cubicBezTo>
                  <a:cubicBezTo>
                    <a:pt x="9807" y="3096"/>
                    <a:pt x="9765" y="3242"/>
                    <a:pt x="9715" y="3420"/>
                  </a:cubicBezTo>
                  <a:cubicBezTo>
                    <a:pt x="10035" y="3511"/>
                    <a:pt x="10310" y="3587"/>
                    <a:pt x="10584" y="3666"/>
                  </a:cubicBezTo>
                  <a:cubicBezTo>
                    <a:pt x="11133" y="3826"/>
                    <a:pt x="11674" y="4009"/>
                    <a:pt x="12173" y="4293"/>
                  </a:cubicBezTo>
                  <a:cubicBezTo>
                    <a:pt x="12387" y="4416"/>
                    <a:pt x="12598" y="4557"/>
                    <a:pt x="12783" y="4721"/>
                  </a:cubicBezTo>
                  <a:cubicBezTo>
                    <a:pt x="13003" y="4914"/>
                    <a:pt x="13094" y="5166"/>
                    <a:pt x="12984" y="5461"/>
                  </a:cubicBezTo>
                  <a:cubicBezTo>
                    <a:pt x="12954" y="5538"/>
                    <a:pt x="12937" y="5621"/>
                    <a:pt x="12913" y="5701"/>
                  </a:cubicBezTo>
                  <a:cubicBezTo>
                    <a:pt x="12578" y="6854"/>
                    <a:pt x="12224" y="8002"/>
                    <a:pt x="11912" y="9160"/>
                  </a:cubicBezTo>
                  <a:cubicBezTo>
                    <a:pt x="11569" y="10434"/>
                    <a:pt x="11206" y="11703"/>
                    <a:pt x="10803" y="12960"/>
                  </a:cubicBezTo>
                  <a:cubicBezTo>
                    <a:pt x="10528" y="13820"/>
                    <a:pt x="10251" y="14680"/>
                    <a:pt x="9992" y="15545"/>
                  </a:cubicBezTo>
                  <a:cubicBezTo>
                    <a:pt x="9725" y="16434"/>
                    <a:pt x="9473" y="17326"/>
                    <a:pt x="9226" y="18219"/>
                  </a:cubicBezTo>
                  <a:cubicBezTo>
                    <a:pt x="9078" y="18752"/>
                    <a:pt x="8744" y="19085"/>
                    <a:pt x="8208" y="19203"/>
                  </a:cubicBezTo>
                  <a:cubicBezTo>
                    <a:pt x="7847" y="19281"/>
                    <a:pt x="7485" y="19366"/>
                    <a:pt x="7120" y="19389"/>
                  </a:cubicBezTo>
                  <a:cubicBezTo>
                    <a:pt x="6907" y="19403"/>
                    <a:pt x="6695" y="19410"/>
                    <a:pt x="6485" y="19410"/>
                  </a:cubicBezTo>
                  <a:cubicBezTo>
                    <a:pt x="4991" y="19410"/>
                    <a:pt x="3575" y="19045"/>
                    <a:pt x="2251" y="18290"/>
                  </a:cubicBezTo>
                  <a:cubicBezTo>
                    <a:pt x="2107" y="18207"/>
                    <a:pt x="1971" y="18112"/>
                    <a:pt x="1833" y="18017"/>
                  </a:cubicBezTo>
                  <a:cubicBezTo>
                    <a:pt x="1629" y="17877"/>
                    <a:pt x="1495" y="17687"/>
                    <a:pt x="1461" y="17434"/>
                  </a:cubicBezTo>
                  <a:cubicBezTo>
                    <a:pt x="1446" y="17329"/>
                    <a:pt x="1423" y="17223"/>
                    <a:pt x="1418" y="17118"/>
                  </a:cubicBezTo>
                  <a:cubicBezTo>
                    <a:pt x="1372" y="16179"/>
                    <a:pt x="1322" y="15241"/>
                    <a:pt x="1291" y="14301"/>
                  </a:cubicBezTo>
                  <a:cubicBezTo>
                    <a:pt x="1263" y="13433"/>
                    <a:pt x="1246" y="12564"/>
                    <a:pt x="1246" y="11696"/>
                  </a:cubicBezTo>
                  <a:cubicBezTo>
                    <a:pt x="1246" y="10625"/>
                    <a:pt x="1278" y="9555"/>
                    <a:pt x="1278" y="8484"/>
                  </a:cubicBezTo>
                  <a:cubicBezTo>
                    <a:pt x="1278" y="7199"/>
                    <a:pt x="1250" y="5914"/>
                    <a:pt x="1350" y="4631"/>
                  </a:cubicBezTo>
                  <a:cubicBezTo>
                    <a:pt x="1387" y="4170"/>
                    <a:pt x="1437" y="3708"/>
                    <a:pt x="1475" y="3247"/>
                  </a:cubicBezTo>
                  <a:cubicBezTo>
                    <a:pt x="1510" y="2840"/>
                    <a:pt x="1747" y="2601"/>
                    <a:pt x="2111" y="2468"/>
                  </a:cubicBezTo>
                  <a:cubicBezTo>
                    <a:pt x="2222" y="2428"/>
                    <a:pt x="2338" y="2397"/>
                    <a:pt x="2455" y="2376"/>
                  </a:cubicBezTo>
                  <a:cubicBezTo>
                    <a:pt x="2721" y="2330"/>
                    <a:pt x="2988" y="2310"/>
                    <a:pt x="3254" y="2310"/>
                  </a:cubicBezTo>
                  <a:cubicBezTo>
                    <a:pt x="3497" y="2310"/>
                    <a:pt x="3741" y="2327"/>
                    <a:pt x="3984" y="2356"/>
                  </a:cubicBezTo>
                  <a:cubicBezTo>
                    <a:pt x="4336" y="2400"/>
                    <a:pt x="4688" y="2406"/>
                    <a:pt x="5044" y="2418"/>
                  </a:cubicBezTo>
                  <a:cubicBezTo>
                    <a:pt x="5101" y="2269"/>
                    <a:pt x="5085" y="2145"/>
                    <a:pt x="5056" y="2030"/>
                  </a:cubicBezTo>
                  <a:cubicBezTo>
                    <a:pt x="5024" y="2006"/>
                    <a:pt x="5007" y="1985"/>
                    <a:pt x="4986" y="1979"/>
                  </a:cubicBezTo>
                  <a:cubicBezTo>
                    <a:pt x="4896" y="1949"/>
                    <a:pt x="4806" y="1921"/>
                    <a:pt x="4714" y="1896"/>
                  </a:cubicBezTo>
                  <a:cubicBezTo>
                    <a:pt x="3852" y="1663"/>
                    <a:pt x="3006" y="1380"/>
                    <a:pt x="2190" y="1018"/>
                  </a:cubicBezTo>
                  <a:cubicBezTo>
                    <a:pt x="1593" y="752"/>
                    <a:pt x="991" y="488"/>
                    <a:pt x="498" y="42"/>
                  </a:cubicBezTo>
                  <a:cubicBezTo>
                    <a:pt x="469" y="16"/>
                    <a:pt x="418" y="17"/>
                    <a:pt x="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5" name="Google Shape;965;p26"/>
            <p:cNvSpPr/>
            <p:nvPr/>
          </p:nvSpPr>
          <p:spPr>
            <a:xfrm>
              <a:off x="1353276" y="2253540"/>
              <a:ext cx="223395" cy="123907"/>
            </a:xfrm>
            <a:custGeom>
              <a:avLst/>
              <a:gdLst/>
              <a:ahLst/>
              <a:cxnLst/>
              <a:rect l="l" t="t" r="r" b="b"/>
              <a:pathLst>
                <a:path w="11088" h="6150" extrusionOk="0">
                  <a:moveTo>
                    <a:pt x="4004" y="1"/>
                  </a:moveTo>
                  <a:cubicBezTo>
                    <a:pt x="2628" y="2037"/>
                    <a:pt x="1223" y="4008"/>
                    <a:pt x="0" y="6150"/>
                  </a:cubicBezTo>
                  <a:cubicBezTo>
                    <a:pt x="93" y="6140"/>
                    <a:pt x="139" y="6143"/>
                    <a:pt x="182" y="6129"/>
                  </a:cubicBezTo>
                  <a:cubicBezTo>
                    <a:pt x="1677" y="5694"/>
                    <a:pt x="3178" y="5281"/>
                    <a:pt x="4663" y="4811"/>
                  </a:cubicBezTo>
                  <a:cubicBezTo>
                    <a:pt x="6294" y="4293"/>
                    <a:pt x="7909" y="3725"/>
                    <a:pt x="9528" y="3173"/>
                  </a:cubicBezTo>
                  <a:cubicBezTo>
                    <a:pt x="9978" y="3021"/>
                    <a:pt x="10421" y="2846"/>
                    <a:pt x="10865" y="2677"/>
                  </a:cubicBezTo>
                  <a:cubicBezTo>
                    <a:pt x="10933" y="2651"/>
                    <a:pt x="10993" y="2601"/>
                    <a:pt x="11087" y="2544"/>
                  </a:cubicBezTo>
                  <a:cubicBezTo>
                    <a:pt x="8746" y="1594"/>
                    <a:pt x="6448" y="663"/>
                    <a:pt x="4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6" name="Google Shape;966;p26"/>
            <p:cNvSpPr/>
            <p:nvPr/>
          </p:nvSpPr>
          <p:spPr>
            <a:xfrm>
              <a:off x="1397540" y="2508225"/>
              <a:ext cx="219205" cy="89515"/>
            </a:xfrm>
            <a:custGeom>
              <a:avLst/>
              <a:gdLst/>
              <a:ahLst/>
              <a:cxnLst/>
              <a:rect l="l" t="t" r="r" b="b"/>
              <a:pathLst>
                <a:path w="10880" h="4443" extrusionOk="0">
                  <a:moveTo>
                    <a:pt x="145" y="1"/>
                  </a:moveTo>
                  <a:cubicBezTo>
                    <a:pt x="129" y="43"/>
                    <a:pt x="100" y="85"/>
                    <a:pt x="98" y="130"/>
                  </a:cubicBezTo>
                  <a:cubicBezTo>
                    <a:pt x="63" y="698"/>
                    <a:pt x="32" y="1267"/>
                    <a:pt x="1" y="1809"/>
                  </a:cubicBezTo>
                  <a:cubicBezTo>
                    <a:pt x="44" y="1865"/>
                    <a:pt x="65" y="1895"/>
                    <a:pt x="90" y="1919"/>
                  </a:cubicBezTo>
                  <a:cubicBezTo>
                    <a:pt x="132" y="1962"/>
                    <a:pt x="176" y="2000"/>
                    <a:pt x="220" y="2041"/>
                  </a:cubicBezTo>
                  <a:cubicBezTo>
                    <a:pt x="1136" y="2844"/>
                    <a:pt x="2174" y="3427"/>
                    <a:pt x="3340" y="3784"/>
                  </a:cubicBezTo>
                  <a:cubicBezTo>
                    <a:pt x="4791" y="4229"/>
                    <a:pt x="6274" y="4442"/>
                    <a:pt x="7786" y="4442"/>
                  </a:cubicBezTo>
                  <a:cubicBezTo>
                    <a:pt x="7886" y="4442"/>
                    <a:pt x="7986" y="4441"/>
                    <a:pt x="8087" y="4439"/>
                  </a:cubicBezTo>
                  <a:cubicBezTo>
                    <a:pt x="8830" y="4425"/>
                    <a:pt x="9538" y="4226"/>
                    <a:pt x="10277" y="4050"/>
                  </a:cubicBezTo>
                  <a:cubicBezTo>
                    <a:pt x="10478" y="3355"/>
                    <a:pt x="10678" y="2665"/>
                    <a:pt x="10880" y="1969"/>
                  </a:cubicBezTo>
                  <a:cubicBezTo>
                    <a:pt x="10843" y="1965"/>
                    <a:pt x="10821" y="1959"/>
                    <a:pt x="10803" y="1959"/>
                  </a:cubicBezTo>
                  <a:cubicBezTo>
                    <a:pt x="10798" y="1959"/>
                    <a:pt x="10793" y="1959"/>
                    <a:pt x="10788" y="1961"/>
                  </a:cubicBezTo>
                  <a:cubicBezTo>
                    <a:pt x="10207" y="2155"/>
                    <a:pt x="9608" y="2226"/>
                    <a:pt x="9000" y="2251"/>
                  </a:cubicBezTo>
                  <a:cubicBezTo>
                    <a:pt x="8844" y="2257"/>
                    <a:pt x="8689" y="2260"/>
                    <a:pt x="8533" y="2260"/>
                  </a:cubicBezTo>
                  <a:cubicBezTo>
                    <a:pt x="7678" y="2260"/>
                    <a:pt x="6829" y="2171"/>
                    <a:pt x="5981" y="2042"/>
                  </a:cubicBezTo>
                  <a:cubicBezTo>
                    <a:pt x="4828" y="1866"/>
                    <a:pt x="3690" y="1628"/>
                    <a:pt x="2586" y="1245"/>
                  </a:cubicBezTo>
                  <a:cubicBezTo>
                    <a:pt x="1740" y="951"/>
                    <a:pt x="926" y="596"/>
                    <a:pt x="223" y="27"/>
                  </a:cubicBezTo>
                  <a:cubicBezTo>
                    <a:pt x="206" y="12"/>
                    <a:pt x="178" y="10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7" name="Google Shape;967;p26"/>
            <p:cNvSpPr/>
            <p:nvPr/>
          </p:nvSpPr>
          <p:spPr>
            <a:xfrm>
              <a:off x="1396593" y="2555229"/>
              <a:ext cx="205646" cy="90926"/>
            </a:xfrm>
            <a:custGeom>
              <a:avLst/>
              <a:gdLst/>
              <a:ahLst/>
              <a:cxnLst/>
              <a:rect l="l" t="t" r="r" b="b"/>
              <a:pathLst>
                <a:path w="10207" h="4513" extrusionOk="0">
                  <a:moveTo>
                    <a:pt x="40" y="1"/>
                  </a:moveTo>
                  <a:cubicBezTo>
                    <a:pt x="0" y="751"/>
                    <a:pt x="30" y="1440"/>
                    <a:pt x="40" y="2128"/>
                  </a:cubicBezTo>
                  <a:cubicBezTo>
                    <a:pt x="42" y="2248"/>
                    <a:pt x="111" y="2331"/>
                    <a:pt x="196" y="2396"/>
                  </a:cubicBezTo>
                  <a:cubicBezTo>
                    <a:pt x="450" y="2591"/>
                    <a:pt x="699" y="2798"/>
                    <a:pt x="970" y="2968"/>
                  </a:cubicBezTo>
                  <a:cubicBezTo>
                    <a:pt x="1884" y="3543"/>
                    <a:pt x="2885" y="3914"/>
                    <a:pt x="3928" y="4176"/>
                  </a:cubicBezTo>
                  <a:cubicBezTo>
                    <a:pt x="4716" y="4373"/>
                    <a:pt x="5518" y="4456"/>
                    <a:pt x="6327" y="4499"/>
                  </a:cubicBezTo>
                  <a:cubicBezTo>
                    <a:pt x="6494" y="4508"/>
                    <a:pt x="6661" y="4512"/>
                    <a:pt x="6827" y="4512"/>
                  </a:cubicBezTo>
                  <a:cubicBezTo>
                    <a:pt x="7279" y="4512"/>
                    <a:pt x="7730" y="4479"/>
                    <a:pt x="8177" y="4409"/>
                  </a:cubicBezTo>
                  <a:cubicBezTo>
                    <a:pt x="8586" y="4346"/>
                    <a:pt x="8980" y="4198"/>
                    <a:pt x="9389" y="4125"/>
                  </a:cubicBezTo>
                  <a:cubicBezTo>
                    <a:pt x="9633" y="4081"/>
                    <a:pt x="9720" y="3955"/>
                    <a:pt x="9772" y="3733"/>
                  </a:cubicBezTo>
                  <a:cubicBezTo>
                    <a:pt x="9886" y="3261"/>
                    <a:pt x="10026" y="2794"/>
                    <a:pt x="10154" y="2323"/>
                  </a:cubicBezTo>
                  <a:cubicBezTo>
                    <a:pt x="10175" y="2249"/>
                    <a:pt x="10185" y="2169"/>
                    <a:pt x="10207" y="2059"/>
                  </a:cubicBezTo>
                  <a:lnTo>
                    <a:pt x="10207" y="2059"/>
                  </a:lnTo>
                  <a:cubicBezTo>
                    <a:pt x="9995" y="2112"/>
                    <a:pt x="9824" y="2152"/>
                    <a:pt x="9655" y="2197"/>
                  </a:cubicBezTo>
                  <a:cubicBezTo>
                    <a:pt x="9077" y="2350"/>
                    <a:pt x="8492" y="2429"/>
                    <a:pt x="7893" y="2431"/>
                  </a:cubicBezTo>
                  <a:cubicBezTo>
                    <a:pt x="7870" y="2431"/>
                    <a:pt x="7846" y="2432"/>
                    <a:pt x="7823" y="2432"/>
                  </a:cubicBezTo>
                  <a:cubicBezTo>
                    <a:pt x="6557" y="2432"/>
                    <a:pt x="5310" y="2295"/>
                    <a:pt x="4077" y="1993"/>
                  </a:cubicBezTo>
                  <a:cubicBezTo>
                    <a:pt x="2645" y="1642"/>
                    <a:pt x="1332" y="1065"/>
                    <a:pt x="205" y="101"/>
                  </a:cubicBezTo>
                  <a:cubicBezTo>
                    <a:pt x="169" y="73"/>
                    <a:pt x="127" y="53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8" name="Google Shape;968;p26"/>
            <p:cNvSpPr/>
            <p:nvPr/>
          </p:nvSpPr>
          <p:spPr>
            <a:xfrm>
              <a:off x="1397540" y="2611662"/>
              <a:ext cx="191059" cy="77024"/>
            </a:xfrm>
            <a:custGeom>
              <a:avLst/>
              <a:gdLst/>
              <a:ahLst/>
              <a:cxnLst/>
              <a:rect l="l" t="t" r="r" b="b"/>
              <a:pathLst>
                <a:path w="9483" h="3823" extrusionOk="0">
                  <a:moveTo>
                    <a:pt x="1" y="1"/>
                  </a:moveTo>
                  <a:lnTo>
                    <a:pt x="1" y="1561"/>
                  </a:lnTo>
                  <a:cubicBezTo>
                    <a:pt x="104" y="1642"/>
                    <a:pt x="196" y="1718"/>
                    <a:pt x="290" y="1790"/>
                  </a:cubicBezTo>
                  <a:cubicBezTo>
                    <a:pt x="817" y="2205"/>
                    <a:pt x="1411" y="2504"/>
                    <a:pt x="2018" y="2783"/>
                  </a:cubicBezTo>
                  <a:cubicBezTo>
                    <a:pt x="3472" y="3452"/>
                    <a:pt x="4987" y="3823"/>
                    <a:pt x="6575" y="3823"/>
                  </a:cubicBezTo>
                  <a:cubicBezTo>
                    <a:pt x="6763" y="3823"/>
                    <a:pt x="6952" y="3817"/>
                    <a:pt x="7142" y="3807"/>
                  </a:cubicBezTo>
                  <a:cubicBezTo>
                    <a:pt x="7761" y="3772"/>
                    <a:pt x="8364" y="3653"/>
                    <a:pt x="8946" y="3487"/>
                  </a:cubicBezTo>
                  <a:cubicBezTo>
                    <a:pt x="9131" y="3069"/>
                    <a:pt x="9463" y="1912"/>
                    <a:pt x="9483" y="1610"/>
                  </a:cubicBezTo>
                  <a:lnTo>
                    <a:pt x="9483" y="1610"/>
                  </a:lnTo>
                  <a:cubicBezTo>
                    <a:pt x="9364" y="1646"/>
                    <a:pt x="9256" y="1685"/>
                    <a:pt x="9143" y="1712"/>
                  </a:cubicBezTo>
                  <a:cubicBezTo>
                    <a:pt x="8775" y="1800"/>
                    <a:pt x="8407" y="1915"/>
                    <a:pt x="8033" y="1961"/>
                  </a:cubicBezTo>
                  <a:cubicBezTo>
                    <a:pt x="7566" y="2020"/>
                    <a:pt x="7099" y="2049"/>
                    <a:pt x="6633" y="2049"/>
                  </a:cubicBezTo>
                  <a:cubicBezTo>
                    <a:pt x="5866" y="2049"/>
                    <a:pt x="5101" y="1971"/>
                    <a:pt x="4340" y="1822"/>
                  </a:cubicBezTo>
                  <a:cubicBezTo>
                    <a:pt x="2832" y="1525"/>
                    <a:pt x="1413" y="1001"/>
                    <a:pt x="166" y="70"/>
                  </a:cubicBezTo>
                  <a:cubicBezTo>
                    <a:pt x="126" y="41"/>
                    <a:pt x="70" y="2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69" name="Google Shape;969;p26"/>
            <p:cNvSpPr/>
            <p:nvPr/>
          </p:nvSpPr>
          <p:spPr>
            <a:xfrm>
              <a:off x="1396331" y="2652602"/>
              <a:ext cx="179272" cy="77608"/>
            </a:xfrm>
            <a:custGeom>
              <a:avLst/>
              <a:gdLst/>
              <a:ahLst/>
              <a:cxnLst/>
              <a:rect l="l" t="t" r="r" b="b"/>
              <a:pathLst>
                <a:path w="8898" h="3852" extrusionOk="0">
                  <a:moveTo>
                    <a:pt x="65" y="0"/>
                  </a:moveTo>
                  <a:cubicBezTo>
                    <a:pt x="49" y="29"/>
                    <a:pt x="29" y="50"/>
                    <a:pt x="29" y="70"/>
                  </a:cubicBezTo>
                  <a:cubicBezTo>
                    <a:pt x="19" y="570"/>
                    <a:pt x="11" y="1067"/>
                    <a:pt x="3" y="1567"/>
                  </a:cubicBezTo>
                  <a:cubicBezTo>
                    <a:pt x="1" y="1674"/>
                    <a:pt x="62" y="1744"/>
                    <a:pt x="137" y="1806"/>
                  </a:cubicBezTo>
                  <a:cubicBezTo>
                    <a:pt x="357" y="1986"/>
                    <a:pt x="568" y="2179"/>
                    <a:pt x="801" y="2343"/>
                  </a:cubicBezTo>
                  <a:cubicBezTo>
                    <a:pt x="1557" y="2875"/>
                    <a:pt x="2392" y="3238"/>
                    <a:pt x="3279" y="3490"/>
                  </a:cubicBezTo>
                  <a:cubicBezTo>
                    <a:pt x="4209" y="3752"/>
                    <a:pt x="5155" y="3852"/>
                    <a:pt x="6113" y="3852"/>
                  </a:cubicBezTo>
                  <a:cubicBezTo>
                    <a:pt x="6250" y="3852"/>
                    <a:pt x="6387" y="3850"/>
                    <a:pt x="6525" y="3846"/>
                  </a:cubicBezTo>
                  <a:cubicBezTo>
                    <a:pt x="7061" y="3830"/>
                    <a:pt x="7589" y="3757"/>
                    <a:pt x="8113" y="3643"/>
                  </a:cubicBezTo>
                  <a:cubicBezTo>
                    <a:pt x="8274" y="3608"/>
                    <a:pt x="8355" y="3539"/>
                    <a:pt x="8404" y="3381"/>
                  </a:cubicBezTo>
                  <a:cubicBezTo>
                    <a:pt x="8538" y="2951"/>
                    <a:pt x="8687" y="2525"/>
                    <a:pt x="8830" y="2097"/>
                  </a:cubicBezTo>
                  <a:cubicBezTo>
                    <a:pt x="8853" y="2022"/>
                    <a:pt x="8868" y="1943"/>
                    <a:pt x="8898" y="1819"/>
                  </a:cubicBezTo>
                  <a:lnTo>
                    <a:pt x="8898" y="1819"/>
                  </a:lnTo>
                  <a:cubicBezTo>
                    <a:pt x="8770" y="1849"/>
                    <a:pt x="8701" y="1864"/>
                    <a:pt x="8632" y="1881"/>
                  </a:cubicBezTo>
                  <a:cubicBezTo>
                    <a:pt x="7985" y="2052"/>
                    <a:pt x="7325" y="2134"/>
                    <a:pt x="6661" y="2134"/>
                  </a:cubicBezTo>
                  <a:cubicBezTo>
                    <a:pt x="6565" y="2134"/>
                    <a:pt x="6470" y="2132"/>
                    <a:pt x="6374" y="2129"/>
                  </a:cubicBezTo>
                  <a:cubicBezTo>
                    <a:pt x="5457" y="2097"/>
                    <a:pt x="4551" y="1974"/>
                    <a:pt x="3671" y="1706"/>
                  </a:cubicBezTo>
                  <a:cubicBezTo>
                    <a:pt x="2414" y="1323"/>
                    <a:pt x="1212" y="822"/>
                    <a:pt x="155" y="21"/>
                  </a:cubicBezTo>
                  <a:cubicBezTo>
                    <a:pt x="132" y="2"/>
                    <a:pt x="93" y="5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0" name="Google Shape;970;p26"/>
            <p:cNvSpPr/>
            <p:nvPr/>
          </p:nvSpPr>
          <p:spPr>
            <a:xfrm>
              <a:off x="1397802" y="2742943"/>
              <a:ext cx="152013" cy="73861"/>
            </a:xfrm>
            <a:custGeom>
              <a:avLst/>
              <a:gdLst/>
              <a:ahLst/>
              <a:cxnLst/>
              <a:rect l="l" t="t" r="r" b="b"/>
              <a:pathLst>
                <a:path w="7545" h="3666" extrusionOk="0">
                  <a:moveTo>
                    <a:pt x="31" y="0"/>
                  </a:moveTo>
                  <a:cubicBezTo>
                    <a:pt x="15" y="54"/>
                    <a:pt x="0" y="77"/>
                    <a:pt x="2" y="97"/>
                  </a:cubicBezTo>
                  <a:cubicBezTo>
                    <a:pt x="25" y="644"/>
                    <a:pt x="50" y="1189"/>
                    <a:pt x="78" y="1736"/>
                  </a:cubicBezTo>
                  <a:cubicBezTo>
                    <a:pt x="82" y="1807"/>
                    <a:pt x="102" y="1877"/>
                    <a:pt x="116" y="1946"/>
                  </a:cubicBezTo>
                  <a:cubicBezTo>
                    <a:pt x="147" y="2120"/>
                    <a:pt x="235" y="2256"/>
                    <a:pt x="376" y="2357"/>
                  </a:cubicBezTo>
                  <a:cubicBezTo>
                    <a:pt x="473" y="2426"/>
                    <a:pt x="570" y="2495"/>
                    <a:pt x="673" y="2554"/>
                  </a:cubicBezTo>
                  <a:cubicBezTo>
                    <a:pt x="1263" y="2890"/>
                    <a:pt x="1882" y="3165"/>
                    <a:pt x="2535" y="3357"/>
                  </a:cubicBezTo>
                  <a:cubicBezTo>
                    <a:pt x="3272" y="3575"/>
                    <a:pt x="4021" y="3666"/>
                    <a:pt x="4777" y="3666"/>
                  </a:cubicBezTo>
                  <a:cubicBezTo>
                    <a:pt x="5065" y="3666"/>
                    <a:pt x="5354" y="3653"/>
                    <a:pt x="5644" y="3628"/>
                  </a:cubicBezTo>
                  <a:cubicBezTo>
                    <a:pt x="5984" y="3599"/>
                    <a:pt x="6320" y="3498"/>
                    <a:pt x="6653" y="3413"/>
                  </a:cubicBezTo>
                  <a:cubicBezTo>
                    <a:pt x="6941" y="3341"/>
                    <a:pt x="7123" y="3153"/>
                    <a:pt x="7200" y="2860"/>
                  </a:cubicBezTo>
                  <a:cubicBezTo>
                    <a:pt x="7305" y="2458"/>
                    <a:pt x="7423" y="2060"/>
                    <a:pt x="7529" y="1657"/>
                  </a:cubicBezTo>
                  <a:cubicBezTo>
                    <a:pt x="7544" y="1598"/>
                    <a:pt x="7531" y="1531"/>
                    <a:pt x="7531" y="1437"/>
                  </a:cubicBezTo>
                  <a:lnTo>
                    <a:pt x="7531" y="1437"/>
                  </a:lnTo>
                  <a:cubicBezTo>
                    <a:pt x="6839" y="1617"/>
                    <a:pt x="6152" y="1703"/>
                    <a:pt x="5467" y="1703"/>
                  </a:cubicBezTo>
                  <a:cubicBezTo>
                    <a:pt x="4861" y="1703"/>
                    <a:pt x="4257" y="1636"/>
                    <a:pt x="3653" y="1508"/>
                  </a:cubicBezTo>
                  <a:cubicBezTo>
                    <a:pt x="2366" y="1234"/>
                    <a:pt x="1135" y="810"/>
                    <a:pt x="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1" name="Google Shape;971;p26"/>
            <p:cNvSpPr/>
            <p:nvPr/>
          </p:nvSpPr>
          <p:spPr>
            <a:xfrm>
              <a:off x="1399736" y="2486526"/>
              <a:ext cx="219044" cy="60120"/>
            </a:xfrm>
            <a:custGeom>
              <a:avLst/>
              <a:gdLst/>
              <a:ahLst/>
              <a:cxnLst/>
              <a:rect l="l" t="t" r="r" b="b"/>
              <a:pathLst>
                <a:path w="10872" h="2984" extrusionOk="0">
                  <a:moveTo>
                    <a:pt x="1485" y="0"/>
                  </a:moveTo>
                  <a:cubicBezTo>
                    <a:pt x="1270" y="0"/>
                    <a:pt x="1055" y="13"/>
                    <a:pt x="839" y="43"/>
                  </a:cubicBezTo>
                  <a:cubicBezTo>
                    <a:pt x="700" y="63"/>
                    <a:pt x="558" y="98"/>
                    <a:pt x="428" y="150"/>
                  </a:cubicBezTo>
                  <a:cubicBezTo>
                    <a:pt x="36" y="311"/>
                    <a:pt x="0" y="513"/>
                    <a:pt x="300" y="811"/>
                  </a:cubicBezTo>
                  <a:cubicBezTo>
                    <a:pt x="532" y="1039"/>
                    <a:pt x="808" y="1200"/>
                    <a:pt x="1091" y="1353"/>
                  </a:cubicBezTo>
                  <a:cubicBezTo>
                    <a:pt x="1964" y="1828"/>
                    <a:pt x="2899" y="2140"/>
                    <a:pt x="3860" y="2370"/>
                  </a:cubicBezTo>
                  <a:cubicBezTo>
                    <a:pt x="5155" y="2680"/>
                    <a:pt x="6468" y="2892"/>
                    <a:pt x="7801" y="2967"/>
                  </a:cubicBezTo>
                  <a:cubicBezTo>
                    <a:pt x="7995" y="2978"/>
                    <a:pt x="8189" y="2984"/>
                    <a:pt x="8382" y="2984"/>
                  </a:cubicBezTo>
                  <a:cubicBezTo>
                    <a:pt x="8889" y="2984"/>
                    <a:pt x="9393" y="2945"/>
                    <a:pt x="9897" y="2870"/>
                  </a:cubicBezTo>
                  <a:cubicBezTo>
                    <a:pt x="10107" y="2838"/>
                    <a:pt x="10316" y="2783"/>
                    <a:pt x="10520" y="2721"/>
                  </a:cubicBezTo>
                  <a:cubicBezTo>
                    <a:pt x="10653" y="2681"/>
                    <a:pt x="10789" y="2634"/>
                    <a:pt x="10872" y="2523"/>
                  </a:cubicBezTo>
                  <a:cubicBezTo>
                    <a:pt x="10870" y="2367"/>
                    <a:pt x="10772" y="2291"/>
                    <a:pt x="10677" y="2223"/>
                  </a:cubicBezTo>
                  <a:cubicBezTo>
                    <a:pt x="10532" y="2120"/>
                    <a:pt x="10382" y="2023"/>
                    <a:pt x="10226" y="1936"/>
                  </a:cubicBezTo>
                  <a:cubicBezTo>
                    <a:pt x="9733" y="1666"/>
                    <a:pt x="9204" y="1487"/>
                    <a:pt x="8669" y="1326"/>
                  </a:cubicBezTo>
                  <a:cubicBezTo>
                    <a:pt x="8410" y="1248"/>
                    <a:pt x="8149" y="1178"/>
                    <a:pt x="7869" y="1098"/>
                  </a:cubicBezTo>
                  <a:cubicBezTo>
                    <a:pt x="7823" y="1234"/>
                    <a:pt x="7785" y="1343"/>
                    <a:pt x="7749" y="1454"/>
                  </a:cubicBezTo>
                  <a:cubicBezTo>
                    <a:pt x="7702" y="1601"/>
                    <a:pt x="7659" y="1749"/>
                    <a:pt x="7615" y="1898"/>
                  </a:cubicBezTo>
                  <a:cubicBezTo>
                    <a:pt x="7551" y="2101"/>
                    <a:pt x="7416" y="2204"/>
                    <a:pt x="7205" y="2204"/>
                  </a:cubicBezTo>
                  <a:cubicBezTo>
                    <a:pt x="7200" y="2204"/>
                    <a:pt x="7195" y="2204"/>
                    <a:pt x="7189" y="2203"/>
                  </a:cubicBezTo>
                  <a:cubicBezTo>
                    <a:pt x="6777" y="2193"/>
                    <a:pt x="6393" y="2084"/>
                    <a:pt x="6036" y="1879"/>
                  </a:cubicBezTo>
                  <a:cubicBezTo>
                    <a:pt x="5828" y="1761"/>
                    <a:pt x="5742" y="1578"/>
                    <a:pt x="5795" y="1338"/>
                  </a:cubicBezTo>
                  <a:cubicBezTo>
                    <a:pt x="5822" y="1210"/>
                    <a:pt x="5848" y="1083"/>
                    <a:pt x="5873" y="954"/>
                  </a:cubicBezTo>
                  <a:cubicBezTo>
                    <a:pt x="5888" y="877"/>
                    <a:pt x="5898" y="797"/>
                    <a:pt x="5909" y="725"/>
                  </a:cubicBezTo>
                  <a:cubicBezTo>
                    <a:pt x="5587" y="584"/>
                    <a:pt x="4849" y="428"/>
                    <a:pt x="4503" y="425"/>
                  </a:cubicBezTo>
                  <a:cubicBezTo>
                    <a:pt x="4444" y="533"/>
                    <a:pt x="4472" y="653"/>
                    <a:pt x="4465" y="769"/>
                  </a:cubicBezTo>
                  <a:cubicBezTo>
                    <a:pt x="4458" y="888"/>
                    <a:pt x="4463" y="1008"/>
                    <a:pt x="4444" y="1125"/>
                  </a:cubicBezTo>
                  <a:cubicBezTo>
                    <a:pt x="4421" y="1280"/>
                    <a:pt x="4333" y="1392"/>
                    <a:pt x="4171" y="1411"/>
                  </a:cubicBezTo>
                  <a:cubicBezTo>
                    <a:pt x="4062" y="1424"/>
                    <a:pt x="3953" y="1433"/>
                    <a:pt x="3843" y="1433"/>
                  </a:cubicBezTo>
                  <a:cubicBezTo>
                    <a:pt x="3799" y="1433"/>
                    <a:pt x="3755" y="1432"/>
                    <a:pt x="3711" y="1429"/>
                  </a:cubicBezTo>
                  <a:cubicBezTo>
                    <a:pt x="3554" y="1416"/>
                    <a:pt x="3450" y="1318"/>
                    <a:pt x="3432" y="1153"/>
                  </a:cubicBezTo>
                  <a:cubicBezTo>
                    <a:pt x="3406" y="929"/>
                    <a:pt x="3388" y="704"/>
                    <a:pt x="3365" y="480"/>
                  </a:cubicBezTo>
                  <a:cubicBezTo>
                    <a:pt x="3355" y="389"/>
                    <a:pt x="3347" y="297"/>
                    <a:pt x="3334" y="181"/>
                  </a:cubicBezTo>
                  <a:cubicBezTo>
                    <a:pt x="3060" y="146"/>
                    <a:pt x="2802" y="111"/>
                    <a:pt x="2544" y="79"/>
                  </a:cubicBezTo>
                  <a:cubicBezTo>
                    <a:pt x="2192" y="34"/>
                    <a:pt x="1839" y="0"/>
                    <a:pt x="1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2" name="Google Shape;972;p26"/>
            <p:cNvSpPr/>
            <p:nvPr/>
          </p:nvSpPr>
          <p:spPr>
            <a:xfrm>
              <a:off x="1369595" y="2401866"/>
              <a:ext cx="299130" cy="86231"/>
            </a:xfrm>
            <a:custGeom>
              <a:avLst/>
              <a:gdLst/>
              <a:ahLst/>
              <a:cxnLst/>
              <a:rect l="l" t="t" r="r" b="b"/>
              <a:pathLst>
                <a:path w="14847" h="4280" extrusionOk="0">
                  <a:moveTo>
                    <a:pt x="2766" y="0"/>
                  </a:moveTo>
                  <a:cubicBezTo>
                    <a:pt x="2279" y="0"/>
                    <a:pt x="1792" y="27"/>
                    <a:pt x="1306" y="108"/>
                  </a:cubicBezTo>
                  <a:cubicBezTo>
                    <a:pt x="966" y="163"/>
                    <a:pt x="625" y="236"/>
                    <a:pt x="327" y="422"/>
                  </a:cubicBezTo>
                  <a:cubicBezTo>
                    <a:pt x="33" y="608"/>
                    <a:pt x="0" y="887"/>
                    <a:pt x="232" y="1143"/>
                  </a:cubicBezTo>
                  <a:cubicBezTo>
                    <a:pt x="311" y="1231"/>
                    <a:pt x="403" y="1310"/>
                    <a:pt x="495" y="1385"/>
                  </a:cubicBezTo>
                  <a:cubicBezTo>
                    <a:pt x="821" y="1646"/>
                    <a:pt x="1181" y="1855"/>
                    <a:pt x="1555" y="2041"/>
                  </a:cubicBezTo>
                  <a:cubicBezTo>
                    <a:pt x="2455" y="2487"/>
                    <a:pt x="3395" y="2821"/>
                    <a:pt x="4363" y="3074"/>
                  </a:cubicBezTo>
                  <a:cubicBezTo>
                    <a:pt x="5940" y="3486"/>
                    <a:pt x="7532" y="3830"/>
                    <a:pt x="9147" y="4057"/>
                  </a:cubicBezTo>
                  <a:cubicBezTo>
                    <a:pt x="9987" y="4174"/>
                    <a:pt x="10830" y="4279"/>
                    <a:pt x="11679" y="4279"/>
                  </a:cubicBezTo>
                  <a:cubicBezTo>
                    <a:pt x="11711" y="4279"/>
                    <a:pt x="11743" y="4279"/>
                    <a:pt x="11775" y="4279"/>
                  </a:cubicBezTo>
                  <a:cubicBezTo>
                    <a:pt x="12310" y="4274"/>
                    <a:pt x="12847" y="4254"/>
                    <a:pt x="13379" y="4207"/>
                  </a:cubicBezTo>
                  <a:cubicBezTo>
                    <a:pt x="13672" y="4181"/>
                    <a:pt x="13976" y="4124"/>
                    <a:pt x="14245" y="4011"/>
                  </a:cubicBezTo>
                  <a:cubicBezTo>
                    <a:pt x="14808" y="3771"/>
                    <a:pt x="14846" y="3378"/>
                    <a:pt x="14511" y="3007"/>
                  </a:cubicBezTo>
                  <a:cubicBezTo>
                    <a:pt x="14447" y="2936"/>
                    <a:pt x="14384" y="2862"/>
                    <a:pt x="14307" y="2806"/>
                  </a:cubicBezTo>
                  <a:cubicBezTo>
                    <a:pt x="14089" y="2642"/>
                    <a:pt x="13873" y="2473"/>
                    <a:pt x="13640" y="2331"/>
                  </a:cubicBezTo>
                  <a:cubicBezTo>
                    <a:pt x="12800" y="1820"/>
                    <a:pt x="11876" y="1506"/>
                    <a:pt x="10953" y="1189"/>
                  </a:cubicBezTo>
                  <a:cubicBezTo>
                    <a:pt x="10845" y="1151"/>
                    <a:pt x="10726" y="1143"/>
                    <a:pt x="10619" y="1124"/>
                  </a:cubicBezTo>
                  <a:cubicBezTo>
                    <a:pt x="10458" y="1433"/>
                    <a:pt x="10419" y="1560"/>
                    <a:pt x="10403" y="1824"/>
                  </a:cubicBezTo>
                  <a:cubicBezTo>
                    <a:pt x="10514" y="1855"/>
                    <a:pt x="10624" y="1897"/>
                    <a:pt x="10739" y="1919"/>
                  </a:cubicBezTo>
                  <a:cubicBezTo>
                    <a:pt x="11372" y="2047"/>
                    <a:pt x="11977" y="2263"/>
                    <a:pt x="12564" y="2524"/>
                  </a:cubicBezTo>
                  <a:cubicBezTo>
                    <a:pt x="12877" y="2665"/>
                    <a:pt x="13181" y="2833"/>
                    <a:pt x="13475" y="3012"/>
                  </a:cubicBezTo>
                  <a:cubicBezTo>
                    <a:pt x="13591" y="3083"/>
                    <a:pt x="13687" y="3200"/>
                    <a:pt x="13770" y="3312"/>
                  </a:cubicBezTo>
                  <a:cubicBezTo>
                    <a:pt x="13838" y="3406"/>
                    <a:pt x="13803" y="3528"/>
                    <a:pt x="13708" y="3596"/>
                  </a:cubicBezTo>
                  <a:cubicBezTo>
                    <a:pt x="13651" y="3636"/>
                    <a:pt x="13583" y="3663"/>
                    <a:pt x="13517" y="3688"/>
                  </a:cubicBezTo>
                  <a:cubicBezTo>
                    <a:pt x="13303" y="3763"/>
                    <a:pt x="13082" y="3805"/>
                    <a:pt x="12855" y="3805"/>
                  </a:cubicBezTo>
                  <a:cubicBezTo>
                    <a:pt x="12831" y="3805"/>
                    <a:pt x="12806" y="3804"/>
                    <a:pt x="12780" y="3803"/>
                  </a:cubicBezTo>
                  <a:cubicBezTo>
                    <a:pt x="12330" y="3787"/>
                    <a:pt x="11877" y="3781"/>
                    <a:pt x="11427" y="3740"/>
                  </a:cubicBezTo>
                  <a:cubicBezTo>
                    <a:pt x="10609" y="3668"/>
                    <a:pt x="9791" y="3599"/>
                    <a:pt x="8978" y="3486"/>
                  </a:cubicBezTo>
                  <a:cubicBezTo>
                    <a:pt x="8261" y="3385"/>
                    <a:pt x="7552" y="3230"/>
                    <a:pt x="6838" y="3100"/>
                  </a:cubicBezTo>
                  <a:cubicBezTo>
                    <a:pt x="5454" y="2847"/>
                    <a:pt x="4101" y="2482"/>
                    <a:pt x="2791" y="1968"/>
                  </a:cubicBezTo>
                  <a:cubicBezTo>
                    <a:pt x="2313" y="1780"/>
                    <a:pt x="1852" y="1561"/>
                    <a:pt x="1424" y="1278"/>
                  </a:cubicBezTo>
                  <a:cubicBezTo>
                    <a:pt x="1336" y="1220"/>
                    <a:pt x="1248" y="1151"/>
                    <a:pt x="1184" y="1070"/>
                  </a:cubicBezTo>
                  <a:cubicBezTo>
                    <a:pt x="1037" y="879"/>
                    <a:pt x="1090" y="697"/>
                    <a:pt x="1322" y="630"/>
                  </a:cubicBezTo>
                  <a:cubicBezTo>
                    <a:pt x="1526" y="572"/>
                    <a:pt x="1740" y="526"/>
                    <a:pt x="1951" y="516"/>
                  </a:cubicBezTo>
                  <a:cubicBezTo>
                    <a:pt x="2146" y="506"/>
                    <a:pt x="2341" y="502"/>
                    <a:pt x="2536" y="502"/>
                  </a:cubicBezTo>
                  <a:cubicBezTo>
                    <a:pt x="3150" y="502"/>
                    <a:pt x="3762" y="548"/>
                    <a:pt x="4372" y="622"/>
                  </a:cubicBezTo>
                  <a:cubicBezTo>
                    <a:pt x="4392" y="625"/>
                    <a:pt x="4413" y="625"/>
                    <a:pt x="4435" y="625"/>
                  </a:cubicBezTo>
                  <a:cubicBezTo>
                    <a:pt x="4471" y="625"/>
                    <a:pt x="4511" y="623"/>
                    <a:pt x="4560" y="623"/>
                  </a:cubicBezTo>
                  <a:cubicBezTo>
                    <a:pt x="4529" y="444"/>
                    <a:pt x="4500" y="294"/>
                    <a:pt x="4467" y="114"/>
                  </a:cubicBezTo>
                  <a:cubicBezTo>
                    <a:pt x="4317" y="87"/>
                    <a:pt x="4201" y="53"/>
                    <a:pt x="4085" y="47"/>
                  </a:cubicBezTo>
                  <a:cubicBezTo>
                    <a:pt x="3645" y="22"/>
                    <a:pt x="3205" y="0"/>
                    <a:pt x="27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1397117" y="2697571"/>
              <a:ext cx="164464" cy="73035"/>
            </a:xfrm>
            <a:custGeom>
              <a:avLst/>
              <a:gdLst/>
              <a:ahLst/>
              <a:cxnLst/>
              <a:rect l="l" t="t" r="r" b="b"/>
              <a:pathLst>
                <a:path w="8163" h="3625" extrusionOk="0">
                  <a:moveTo>
                    <a:pt x="36" y="0"/>
                  </a:moveTo>
                  <a:cubicBezTo>
                    <a:pt x="17" y="52"/>
                    <a:pt x="0" y="74"/>
                    <a:pt x="1" y="96"/>
                  </a:cubicBezTo>
                  <a:cubicBezTo>
                    <a:pt x="6" y="595"/>
                    <a:pt x="16" y="1094"/>
                    <a:pt x="19" y="1593"/>
                  </a:cubicBezTo>
                  <a:cubicBezTo>
                    <a:pt x="21" y="1713"/>
                    <a:pt x="86" y="1790"/>
                    <a:pt x="161" y="1870"/>
                  </a:cubicBezTo>
                  <a:cubicBezTo>
                    <a:pt x="379" y="2093"/>
                    <a:pt x="637" y="2264"/>
                    <a:pt x="909" y="2411"/>
                  </a:cubicBezTo>
                  <a:cubicBezTo>
                    <a:pt x="2215" y="3115"/>
                    <a:pt x="3610" y="3506"/>
                    <a:pt x="5090" y="3610"/>
                  </a:cubicBezTo>
                  <a:cubicBezTo>
                    <a:pt x="5230" y="3620"/>
                    <a:pt x="5370" y="3624"/>
                    <a:pt x="5510" y="3624"/>
                  </a:cubicBezTo>
                  <a:cubicBezTo>
                    <a:pt x="6191" y="3624"/>
                    <a:pt x="6862" y="3517"/>
                    <a:pt x="7533" y="3392"/>
                  </a:cubicBezTo>
                  <a:cubicBezTo>
                    <a:pt x="7669" y="3367"/>
                    <a:pt x="7740" y="3304"/>
                    <a:pt x="7777" y="3173"/>
                  </a:cubicBezTo>
                  <a:cubicBezTo>
                    <a:pt x="7899" y="2727"/>
                    <a:pt x="8028" y="2282"/>
                    <a:pt x="8152" y="1836"/>
                  </a:cubicBezTo>
                  <a:cubicBezTo>
                    <a:pt x="8162" y="1799"/>
                    <a:pt x="8147" y="1755"/>
                    <a:pt x="8146" y="1731"/>
                  </a:cubicBezTo>
                  <a:cubicBezTo>
                    <a:pt x="7771" y="1794"/>
                    <a:pt x="7425" y="1879"/>
                    <a:pt x="7071" y="1907"/>
                  </a:cubicBezTo>
                  <a:cubicBezTo>
                    <a:pt x="6692" y="1935"/>
                    <a:pt x="6313" y="1952"/>
                    <a:pt x="5935" y="1952"/>
                  </a:cubicBezTo>
                  <a:cubicBezTo>
                    <a:pt x="5175" y="1952"/>
                    <a:pt x="4417" y="1885"/>
                    <a:pt x="3667" y="1712"/>
                  </a:cubicBezTo>
                  <a:cubicBezTo>
                    <a:pt x="2377" y="1414"/>
                    <a:pt x="1178" y="921"/>
                    <a:pt x="153" y="61"/>
                  </a:cubicBezTo>
                  <a:cubicBezTo>
                    <a:pt x="126" y="38"/>
                    <a:pt x="91" y="29"/>
                    <a:pt x="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1538572" y="2318476"/>
              <a:ext cx="77286" cy="148245"/>
            </a:xfrm>
            <a:custGeom>
              <a:avLst/>
              <a:gdLst/>
              <a:ahLst/>
              <a:cxnLst/>
              <a:rect l="l" t="t" r="r" b="b"/>
              <a:pathLst>
                <a:path w="3836" h="7358" extrusionOk="0">
                  <a:moveTo>
                    <a:pt x="2824" y="1"/>
                  </a:moveTo>
                  <a:cubicBezTo>
                    <a:pt x="2742" y="141"/>
                    <a:pt x="2679" y="241"/>
                    <a:pt x="2623" y="345"/>
                  </a:cubicBezTo>
                  <a:cubicBezTo>
                    <a:pt x="2024" y="1467"/>
                    <a:pt x="1489" y="2621"/>
                    <a:pt x="1069" y="3821"/>
                  </a:cubicBezTo>
                  <a:cubicBezTo>
                    <a:pt x="698" y="4885"/>
                    <a:pt x="369" y="5964"/>
                    <a:pt x="23" y="7037"/>
                  </a:cubicBezTo>
                  <a:cubicBezTo>
                    <a:pt x="9" y="7081"/>
                    <a:pt x="11" y="7129"/>
                    <a:pt x="0" y="7208"/>
                  </a:cubicBezTo>
                  <a:cubicBezTo>
                    <a:pt x="349" y="7263"/>
                    <a:pt x="685" y="7357"/>
                    <a:pt x="1037" y="7357"/>
                  </a:cubicBezTo>
                  <a:cubicBezTo>
                    <a:pt x="1077" y="7357"/>
                    <a:pt x="1117" y="7356"/>
                    <a:pt x="1158" y="7353"/>
                  </a:cubicBezTo>
                  <a:cubicBezTo>
                    <a:pt x="1183" y="7295"/>
                    <a:pt x="1205" y="7254"/>
                    <a:pt x="1220" y="7210"/>
                  </a:cubicBezTo>
                  <a:cubicBezTo>
                    <a:pt x="1677" y="5709"/>
                    <a:pt x="2258" y="4254"/>
                    <a:pt x="2832" y="2797"/>
                  </a:cubicBezTo>
                  <a:cubicBezTo>
                    <a:pt x="3010" y="2344"/>
                    <a:pt x="3214" y="1902"/>
                    <a:pt x="3426" y="1464"/>
                  </a:cubicBezTo>
                  <a:cubicBezTo>
                    <a:pt x="3537" y="1232"/>
                    <a:pt x="3694" y="1020"/>
                    <a:pt x="3835" y="790"/>
                  </a:cubicBezTo>
                  <a:cubicBezTo>
                    <a:pt x="3803" y="753"/>
                    <a:pt x="3778" y="713"/>
                    <a:pt x="3742" y="686"/>
                  </a:cubicBezTo>
                  <a:cubicBezTo>
                    <a:pt x="3449" y="465"/>
                    <a:pt x="3155" y="247"/>
                    <a:pt x="28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5" name="Google Shape;975;p26"/>
            <p:cNvSpPr/>
            <p:nvPr/>
          </p:nvSpPr>
          <p:spPr>
            <a:xfrm>
              <a:off x="1633809" y="2283278"/>
              <a:ext cx="69005" cy="36447"/>
            </a:xfrm>
            <a:custGeom>
              <a:avLst/>
              <a:gdLst/>
              <a:ahLst/>
              <a:cxnLst/>
              <a:rect l="l" t="t" r="r" b="b"/>
              <a:pathLst>
                <a:path w="3425" h="1809" extrusionOk="0">
                  <a:moveTo>
                    <a:pt x="3106" y="0"/>
                  </a:moveTo>
                  <a:cubicBezTo>
                    <a:pt x="2182" y="0"/>
                    <a:pt x="340" y="247"/>
                    <a:pt x="1" y="442"/>
                  </a:cubicBezTo>
                  <a:cubicBezTo>
                    <a:pt x="109" y="893"/>
                    <a:pt x="203" y="1354"/>
                    <a:pt x="351" y="1809"/>
                  </a:cubicBezTo>
                  <a:cubicBezTo>
                    <a:pt x="622" y="1762"/>
                    <a:pt x="866" y="1715"/>
                    <a:pt x="1111" y="1681"/>
                  </a:cubicBezTo>
                  <a:cubicBezTo>
                    <a:pt x="1346" y="1649"/>
                    <a:pt x="1583" y="1627"/>
                    <a:pt x="1819" y="1609"/>
                  </a:cubicBezTo>
                  <a:cubicBezTo>
                    <a:pt x="2068" y="1589"/>
                    <a:pt x="2318" y="1591"/>
                    <a:pt x="2566" y="1562"/>
                  </a:cubicBezTo>
                  <a:cubicBezTo>
                    <a:pt x="2622" y="1556"/>
                    <a:pt x="2678" y="1554"/>
                    <a:pt x="2735" y="1554"/>
                  </a:cubicBezTo>
                  <a:cubicBezTo>
                    <a:pt x="2797" y="1554"/>
                    <a:pt x="2859" y="1556"/>
                    <a:pt x="2922" y="1556"/>
                  </a:cubicBezTo>
                  <a:cubicBezTo>
                    <a:pt x="3050" y="1556"/>
                    <a:pt x="3180" y="1548"/>
                    <a:pt x="3312" y="1499"/>
                  </a:cubicBezTo>
                  <a:cubicBezTo>
                    <a:pt x="3177" y="982"/>
                    <a:pt x="3303" y="498"/>
                    <a:pt x="3424" y="15"/>
                  </a:cubicBezTo>
                  <a:cubicBezTo>
                    <a:pt x="3339" y="5"/>
                    <a:pt x="3231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6" name="Google Shape;976;p26"/>
            <p:cNvSpPr/>
            <p:nvPr/>
          </p:nvSpPr>
          <p:spPr>
            <a:xfrm>
              <a:off x="1487256" y="2425842"/>
              <a:ext cx="52404" cy="36407"/>
            </a:xfrm>
            <a:custGeom>
              <a:avLst/>
              <a:gdLst/>
              <a:ahLst/>
              <a:cxnLst/>
              <a:rect l="l" t="t" r="r" b="b"/>
              <a:pathLst>
                <a:path w="2601" h="1807" extrusionOk="0">
                  <a:moveTo>
                    <a:pt x="198" y="1"/>
                  </a:moveTo>
                  <a:cubicBezTo>
                    <a:pt x="137" y="1"/>
                    <a:pt x="71" y="20"/>
                    <a:pt x="1" y="29"/>
                  </a:cubicBezTo>
                  <a:cubicBezTo>
                    <a:pt x="46" y="498"/>
                    <a:pt x="89" y="944"/>
                    <a:pt x="133" y="1403"/>
                  </a:cubicBezTo>
                  <a:cubicBezTo>
                    <a:pt x="482" y="1494"/>
                    <a:pt x="817" y="1558"/>
                    <a:pt x="1154" y="1615"/>
                  </a:cubicBezTo>
                  <a:cubicBezTo>
                    <a:pt x="1501" y="1672"/>
                    <a:pt x="1838" y="1777"/>
                    <a:pt x="2213" y="1806"/>
                  </a:cubicBezTo>
                  <a:cubicBezTo>
                    <a:pt x="2315" y="1488"/>
                    <a:pt x="2414" y="1186"/>
                    <a:pt x="2508" y="883"/>
                  </a:cubicBezTo>
                  <a:cubicBezTo>
                    <a:pt x="2543" y="771"/>
                    <a:pt x="2568" y="657"/>
                    <a:pt x="2601" y="530"/>
                  </a:cubicBezTo>
                  <a:cubicBezTo>
                    <a:pt x="2513" y="492"/>
                    <a:pt x="2442" y="448"/>
                    <a:pt x="2365" y="430"/>
                  </a:cubicBezTo>
                  <a:cubicBezTo>
                    <a:pt x="1658" y="285"/>
                    <a:pt x="950" y="141"/>
                    <a:pt x="242" y="5"/>
                  </a:cubicBezTo>
                  <a:cubicBezTo>
                    <a:pt x="228" y="2"/>
                    <a:pt x="213" y="1"/>
                    <a:pt x="1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7" name="Google Shape;977;p26"/>
            <p:cNvSpPr/>
            <p:nvPr/>
          </p:nvSpPr>
          <p:spPr>
            <a:xfrm>
              <a:off x="1569337" y="2445385"/>
              <a:ext cx="70315" cy="26816"/>
            </a:xfrm>
            <a:custGeom>
              <a:avLst/>
              <a:gdLst/>
              <a:ahLst/>
              <a:cxnLst/>
              <a:rect l="l" t="t" r="r" b="b"/>
              <a:pathLst>
                <a:path w="3490" h="1331" extrusionOk="0">
                  <a:moveTo>
                    <a:pt x="353" y="1"/>
                  </a:moveTo>
                  <a:cubicBezTo>
                    <a:pt x="210" y="258"/>
                    <a:pt x="44" y="776"/>
                    <a:pt x="0" y="1112"/>
                  </a:cubicBezTo>
                  <a:cubicBezTo>
                    <a:pt x="103" y="1132"/>
                    <a:pt x="205" y="1159"/>
                    <a:pt x="310" y="1171"/>
                  </a:cubicBezTo>
                  <a:cubicBezTo>
                    <a:pt x="1225" y="1268"/>
                    <a:pt x="2141" y="1331"/>
                    <a:pt x="3061" y="1331"/>
                  </a:cubicBezTo>
                  <a:cubicBezTo>
                    <a:pt x="3090" y="1331"/>
                    <a:pt x="3119" y="1331"/>
                    <a:pt x="3148" y="1331"/>
                  </a:cubicBezTo>
                  <a:cubicBezTo>
                    <a:pt x="3207" y="1331"/>
                    <a:pt x="3267" y="1331"/>
                    <a:pt x="3326" y="1321"/>
                  </a:cubicBezTo>
                  <a:cubicBezTo>
                    <a:pt x="3391" y="1311"/>
                    <a:pt x="3469" y="1315"/>
                    <a:pt x="3490" y="1228"/>
                  </a:cubicBezTo>
                  <a:cubicBezTo>
                    <a:pt x="3036" y="794"/>
                    <a:pt x="1136" y="52"/>
                    <a:pt x="3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8" name="Google Shape;978;p26"/>
            <p:cNvSpPr/>
            <p:nvPr/>
          </p:nvSpPr>
          <p:spPr>
            <a:xfrm>
              <a:off x="1399816" y="2418347"/>
              <a:ext cx="66567" cy="29133"/>
            </a:xfrm>
            <a:custGeom>
              <a:avLst/>
              <a:gdLst/>
              <a:ahLst/>
              <a:cxnLst/>
              <a:rect l="l" t="t" r="r" b="b"/>
              <a:pathLst>
                <a:path w="3304" h="1446" extrusionOk="0">
                  <a:moveTo>
                    <a:pt x="907" y="0"/>
                  </a:moveTo>
                  <a:cubicBezTo>
                    <a:pt x="734" y="0"/>
                    <a:pt x="560" y="4"/>
                    <a:pt x="386" y="12"/>
                  </a:cubicBezTo>
                  <a:cubicBezTo>
                    <a:pt x="263" y="18"/>
                    <a:pt x="142" y="55"/>
                    <a:pt x="0" y="81"/>
                  </a:cubicBezTo>
                  <a:cubicBezTo>
                    <a:pt x="440" y="533"/>
                    <a:pt x="2578" y="1409"/>
                    <a:pt x="3295" y="1446"/>
                  </a:cubicBezTo>
                  <a:cubicBezTo>
                    <a:pt x="3304" y="1055"/>
                    <a:pt x="3201" y="450"/>
                    <a:pt x="3069" y="155"/>
                  </a:cubicBezTo>
                  <a:cubicBezTo>
                    <a:pt x="2355" y="65"/>
                    <a:pt x="1633" y="0"/>
                    <a:pt x="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79" name="Google Shape;979;p26"/>
            <p:cNvSpPr/>
            <p:nvPr/>
          </p:nvSpPr>
          <p:spPr>
            <a:xfrm>
              <a:off x="1522656" y="2487231"/>
              <a:ext cx="32276" cy="37394"/>
            </a:xfrm>
            <a:custGeom>
              <a:avLst/>
              <a:gdLst/>
              <a:ahLst/>
              <a:cxnLst/>
              <a:rect l="l" t="t" r="r" b="b"/>
              <a:pathLst>
                <a:path w="1602" h="1856" extrusionOk="0">
                  <a:moveTo>
                    <a:pt x="379" y="1"/>
                  </a:moveTo>
                  <a:cubicBezTo>
                    <a:pt x="210" y="517"/>
                    <a:pt x="84" y="1015"/>
                    <a:pt x="1" y="1536"/>
                  </a:cubicBezTo>
                  <a:cubicBezTo>
                    <a:pt x="360" y="1756"/>
                    <a:pt x="734" y="1837"/>
                    <a:pt x="1141" y="1856"/>
                  </a:cubicBezTo>
                  <a:cubicBezTo>
                    <a:pt x="1329" y="1415"/>
                    <a:pt x="1596" y="435"/>
                    <a:pt x="1601" y="172"/>
                  </a:cubicBezTo>
                  <a:cubicBezTo>
                    <a:pt x="1201" y="106"/>
                    <a:pt x="801" y="24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0" name="Google Shape;980;p26"/>
            <p:cNvSpPr/>
            <p:nvPr/>
          </p:nvSpPr>
          <p:spPr>
            <a:xfrm>
              <a:off x="1455363" y="2353492"/>
              <a:ext cx="27018" cy="98582"/>
            </a:xfrm>
            <a:custGeom>
              <a:avLst/>
              <a:gdLst/>
              <a:ahLst/>
              <a:cxnLst/>
              <a:rect l="l" t="t" r="r" b="b"/>
              <a:pathLst>
                <a:path w="1341" h="4893" extrusionOk="0">
                  <a:moveTo>
                    <a:pt x="326" y="0"/>
                  </a:moveTo>
                  <a:cubicBezTo>
                    <a:pt x="223" y="35"/>
                    <a:pt x="115" y="72"/>
                    <a:pt x="0" y="109"/>
                  </a:cubicBezTo>
                  <a:cubicBezTo>
                    <a:pt x="190" y="902"/>
                    <a:pt x="396" y="1671"/>
                    <a:pt x="552" y="2448"/>
                  </a:cubicBezTo>
                  <a:cubicBezTo>
                    <a:pt x="710" y="3226"/>
                    <a:pt x="818" y="4014"/>
                    <a:pt x="949" y="4814"/>
                  </a:cubicBezTo>
                  <a:cubicBezTo>
                    <a:pt x="1051" y="4826"/>
                    <a:pt x="1147" y="4892"/>
                    <a:pt x="1255" y="4892"/>
                  </a:cubicBezTo>
                  <a:cubicBezTo>
                    <a:pt x="1283" y="4892"/>
                    <a:pt x="1311" y="4888"/>
                    <a:pt x="1340" y="4877"/>
                  </a:cubicBezTo>
                  <a:cubicBezTo>
                    <a:pt x="1227" y="3399"/>
                    <a:pt x="685" y="786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1" name="Google Shape;981;p26"/>
            <p:cNvSpPr/>
            <p:nvPr/>
          </p:nvSpPr>
          <p:spPr>
            <a:xfrm>
              <a:off x="1483972" y="2405331"/>
              <a:ext cx="61067" cy="23452"/>
            </a:xfrm>
            <a:custGeom>
              <a:avLst/>
              <a:gdLst/>
              <a:ahLst/>
              <a:cxnLst/>
              <a:rect l="l" t="t" r="r" b="b"/>
              <a:pathLst>
                <a:path w="3031" h="1164" extrusionOk="0">
                  <a:moveTo>
                    <a:pt x="1" y="1"/>
                  </a:moveTo>
                  <a:cubicBezTo>
                    <a:pt x="3" y="271"/>
                    <a:pt x="52" y="473"/>
                    <a:pt x="111" y="640"/>
                  </a:cubicBezTo>
                  <a:cubicBezTo>
                    <a:pt x="1046" y="818"/>
                    <a:pt x="1952" y="989"/>
                    <a:pt x="2873" y="1163"/>
                  </a:cubicBezTo>
                  <a:cubicBezTo>
                    <a:pt x="2968" y="1003"/>
                    <a:pt x="3030" y="822"/>
                    <a:pt x="3030" y="606"/>
                  </a:cubicBezTo>
                  <a:cubicBezTo>
                    <a:pt x="2038" y="333"/>
                    <a:pt x="1044" y="14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1473737" y="2475606"/>
              <a:ext cx="9671" cy="33183"/>
            </a:xfrm>
            <a:custGeom>
              <a:avLst/>
              <a:gdLst/>
              <a:ahLst/>
              <a:cxnLst/>
              <a:rect l="l" t="t" r="r" b="b"/>
              <a:pathLst>
                <a:path w="480" h="1647" extrusionOk="0">
                  <a:moveTo>
                    <a:pt x="66" y="1"/>
                  </a:moveTo>
                  <a:cubicBezTo>
                    <a:pt x="54" y="1"/>
                    <a:pt x="43" y="1"/>
                    <a:pt x="31" y="1"/>
                  </a:cubicBezTo>
                  <a:cubicBezTo>
                    <a:pt x="0" y="296"/>
                    <a:pt x="49" y="1310"/>
                    <a:pt x="110" y="1615"/>
                  </a:cubicBezTo>
                  <a:cubicBezTo>
                    <a:pt x="160" y="1636"/>
                    <a:pt x="210" y="1647"/>
                    <a:pt x="259" y="1647"/>
                  </a:cubicBezTo>
                  <a:cubicBezTo>
                    <a:pt x="318" y="1647"/>
                    <a:pt x="376" y="1631"/>
                    <a:pt x="430" y="1598"/>
                  </a:cubicBezTo>
                  <a:cubicBezTo>
                    <a:pt x="480" y="1228"/>
                    <a:pt x="479" y="360"/>
                    <a:pt x="428" y="93"/>
                  </a:cubicBezTo>
                  <a:cubicBezTo>
                    <a:pt x="319" y="18"/>
                    <a:pt x="194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1614246" y="2293412"/>
              <a:ext cx="19342" cy="29959"/>
            </a:xfrm>
            <a:custGeom>
              <a:avLst/>
              <a:gdLst/>
              <a:ahLst/>
              <a:cxnLst/>
              <a:rect l="l" t="t" r="r" b="b"/>
              <a:pathLst>
                <a:path w="960" h="1487" extrusionOk="0">
                  <a:moveTo>
                    <a:pt x="622" y="1"/>
                  </a:moveTo>
                  <a:cubicBezTo>
                    <a:pt x="390" y="43"/>
                    <a:pt x="199" y="120"/>
                    <a:pt x="1" y="280"/>
                  </a:cubicBezTo>
                  <a:cubicBezTo>
                    <a:pt x="268" y="709"/>
                    <a:pt x="518" y="1110"/>
                    <a:pt x="771" y="1486"/>
                  </a:cubicBezTo>
                  <a:cubicBezTo>
                    <a:pt x="911" y="1484"/>
                    <a:pt x="959" y="1426"/>
                    <a:pt x="936" y="1326"/>
                  </a:cubicBezTo>
                  <a:cubicBezTo>
                    <a:pt x="836" y="888"/>
                    <a:pt x="729" y="450"/>
                    <a:pt x="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1490198" y="2478830"/>
              <a:ext cx="32699" cy="13841"/>
            </a:xfrm>
            <a:custGeom>
              <a:avLst/>
              <a:gdLst/>
              <a:ahLst/>
              <a:cxnLst/>
              <a:rect l="l" t="t" r="r" b="b"/>
              <a:pathLst>
                <a:path w="1623" h="687" extrusionOk="0">
                  <a:moveTo>
                    <a:pt x="0" y="1"/>
                  </a:moveTo>
                  <a:lnTo>
                    <a:pt x="0" y="400"/>
                  </a:lnTo>
                  <a:cubicBezTo>
                    <a:pt x="513" y="496"/>
                    <a:pt x="1020" y="590"/>
                    <a:pt x="1535" y="687"/>
                  </a:cubicBezTo>
                  <a:cubicBezTo>
                    <a:pt x="1560" y="620"/>
                    <a:pt x="1581" y="579"/>
                    <a:pt x="1591" y="534"/>
                  </a:cubicBezTo>
                  <a:cubicBezTo>
                    <a:pt x="1605" y="480"/>
                    <a:pt x="1609" y="423"/>
                    <a:pt x="1622" y="331"/>
                  </a:cubicBezTo>
                  <a:cubicBezTo>
                    <a:pt x="1079" y="223"/>
                    <a:pt x="554" y="10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5" name="Google Shape;985;p26"/>
            <p:cNvSpPr/>
            <p:nvPr/>
          </p:nvSpPr>
          <p:spPr>
            <a:xfrm>
              <a:off x="1600183" y="2303546"/>
              <a:ext cx="22908" cy="25003"/>
            </a:xfrm>
            <a:custGeom>
              <a:avLst/>
              <a:gdLst/>
              <a:ahLst/>
              <a:cxnLst/>
              <a:rect l="l" t="t" r="r" b="b"/>
              <a:pathLst>
                <a:path w="1137" h="1241" extrusionOk="0">
                  <a:moveTo>
                    <a:pt x="357" y="0"/>
                  </a:moveTo>
                  <a:cubicBezTo>
                    <a:pt x="267" y="91"/>
                    <a:pt x="174" y="180"/>
                    <a:pt x="87" y="276"/>
                  </a:cubicBezTo>
                  <a:cubicBezTo>
                    <a:pt x="50" y="317"/>
                    <a:pt x="28" y="374"/>
                    <a:pt x="0" y="420"/>
                  </a:cubicBezTo>
                  <a:cubicBezTo>
                    <a:pt x="267" y="710"/>
                    <a:pt x="884" y="1163"/>
                    <a:pt x="1136" y="1240"/>
                  </a:cubicBezTo>
                  <a:cubicBezTo>
                    <a:pt x="1060" y="958"/>
                    <a:pt x="569" y="184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1420609" y="2231136"/>
              <a:ext cx="17266" cy="15775"/>
            </a:xfrm>
            <a:custGeom>
              <a:avLst/>
              <a:gdLst/>
              <a:ahLst/>
              <a:cxnLst/>
              <a:rect l="l" t="t" r="r" b="b"/>
              <a:pathLst>
                <a:path w="857" h="783" extrusionOk="0">
                  <a:moveTo>
                    <a:pt x="439" y="0"/>
                  </a:moveTo>
                  <a:cubicBezTo>
                    <a:pt x="214" y="0"/>
                    <a:pt x="22" y="183"/>
                    <a:pt x="10" y="411"/>
                  </a:cubicBezTo>
                  <a:cubicBezTo>
                    <a:pt x="0" y="621"/>
                    <a:pt x="184" y="783"/>
                    <a:pt x="433" y="783"/>
                  </a:cubicBezTo>
                  <a:cubicBezTo>
                    <a:pt x="435" y="783"/>
                    <a:pt x="438" y="783"/>
                    <a:pt x="440" y="783"/>
                  </a:cubicBezTo>
                  <a:cubicBezTo>
                    <a:pt x="691" y="783"/>
                    <a:pt x="847" y="657"/>
                    <a:pt x="851" y="455"/>
                  </a:cubicBezTo>
                  <a:cubicBezTo>
                    <a:pt x="856" y="219"/>
                    <a:pt x="669" y="7"/>
                    <a:pt x="452" y="0"/>
                  </a:cubicBezTo>
                  <a:cubicBezTo>
                    <a:pt x="448" y="0"/>
                    <a:pt x="443" y="0"/>
                    <a:pt x="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1704890" y="2283641"/>
              <a:ext cx="9631" cy="26010"/>
            </a:xfrm>
            <a:custGeom>
              <a:avLst/>
              <a:gdLst/>
              <a:ahLst/>
              <a:cxnLst/>
              <a:rect l="l" t="t" r="r" b="b"/>
              <a:pathLst>
                <a:path w="478" h="1291" extrusionOk="0">
                  <a:moveTo>
                    <a:pt x="335" y="1"/>
                  </a:moveTo>
                  <a:lnTo>
                    <a:pt x="335" y="1"/>
                  </a:lnTo>
                  <a:cubicBezTo>
                    <a:pt x="77" y="394"/>
                    <a:pt x="0" y="918"/>
                    <a:pt x="131" y="1290"/>
                  </a:cubicBezTo>
                  <a:cubicBezTo>
                    <a:pt x="389" y="906"/>
                    <a:pt x="477" y="388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1437371" y="2310255"/>
              <a:ext cx="39550" cy="20430"/>
            </a:xfrm>
            <a:custGeom>
              <a:avLst/>
              <a:gdLst/>
              <a:ahLst/>
              <a:cxnLst/>
              <a:rect l="l" t="t" r="r" b="b"/>
              <a:pathLst>
                <a:path w="1963" h="1014" extrusionOk="0">
                  <a:moveTo>
                    <a:pt x="1800" y="0"/>
                  </a:moveTo>
                  <a:cubicBezTo>
                    <a:pt x="1734" y="0"/>
                    <a:pt x="1659" y="64"/>
                    <a:pt x="1579" y="200"/>
                  </a:cubicBezTo>
                  <a:cubicBezTo>
                    <a:pt x="1480" y="371"/>
                    <a:pt x="1352" y="500"/>
                    <a:pt x="1167" y="570"/>
                  </a:cubicBezTo>
                  <a:cubicBezTo>
                    <a:pt x="1025" y="624"/>
                    <a:pt x="884" y="654"/>
                    <a:pt x="741" y="654"/>
                  </a:cubicBezTo>
                  <a:cubicBezTo>
                    <a:pt x="619" y="654"/>
                    <a:pt x="496" y="631"/>
                    <a:pt x="372" y="582"/>
                  </a:cubicBezTo>
                  <a:cubicBezTo>
                    <a:pt x="306" y="556"/>
                    <a:pt x="243" y="520"/>
                    <a:pt x="175" y="507"/>
                  </a:cubicBezTo>
                  <a:cubicBezTo>
                    <a:pt x="170" y="506"/>
                    <a:pt x="165" y="506"/>
                    <a:pt x="160" y="506"/>
                  </a:cubicBezTo>
                  <a:cubicBezTo>
                    <a:pt x="121" y="506"/>
                    <a:pt x="70" y="525"/>
                    <a:pt x="52" y="551"/>
                  </a:cubicBezTo>
                  <a:cubicBezTo>
                    <a:pt x="24" y="594"/>
                    <a:pt x="1" y="671"/>
                    <a:pt x="21" y="708"/>
                  </a:cubicBezTo>
                  <a:cubicBezTo>
                    <a:pt x="58" y="776"/>
                    <a:pt x="120" y="842"/>
                    <a:pt x="187" y="881"/>
                  </a:cubicBezTo>
                  <a:cubicBezTo>
                    <a:pt x="341" y="970"/>
                    <a:pt x="509" y="1013"/>
                    <a:pt x="689" y="1013"/>
                  </a:cubicBezTo>
                  <a:cubicBezTo>
                    <a:pt x="705" y="1013"/>
                    <a:pt x="720" y="1013"/>
                    <a:pt x="736" y="1012"/>
                  </a:cubicBezTo>
                  <a:cubicBezTo>
                    <a:pt x="752" y="1013"/>
                    <a:pt x="767" y="1013"/>
                    <a:pt x="783" y="1013"/>
                  </a:cubicBezTo>
                  <a:cubicBezTo>
                    <a:pt x="1004" y="1013"/>
                    <a:pt x="1215" y="952"/>
                    <a:pt x="1415" y="853"/>
                  </a:cubicBezTo>
                  <a:cubicBezTo>
                    <a:pt x="1624" y="750"/>
                    <a:pt x="1779" y="593"/>
                    <a:pt x="1883" y="384"/>
                  </a:cubicBezTo>
                  <a:cubicBezTo>
                    <a:pt x="1962" y="221"/>
                    <a:pt x="1956" y="93"/>
                    <a:pt x="1869" y="26"/>
                  </a:cubicBezTo>
                  <a:cubicBezTo>
                    <a:pt x="1847" y="9"/>
                    <a:pt x="1824" y="0"/>
                    <a:pt x="1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1471239" y="2288295"/>
              <a:ext cx="7273" cy="8623"/>
            </a:xfrm>
            <a:custGeom>
              <a:avLst/>
              <a:gdLst/>
              <a:ahLst/>
              <a:cxnLst/>
              <a:rect l="l" t="t" r="r" b="b"/>
              <a:pathLst>
                <a:path w="361" h="428" extrusionOk="0">
                  <a:moveTo>
                    <a:pt x="165" y="1"/>
                  </a:moveTo>
                  <a:cubicBezTo>
                    <a:pt x="155" y="1"/>
                    <a:pt x="146" y="2"/>
                    <a:pt x="136" y="3"/>
                  </a:cubicBezTo>
                  <a:cubicBezTo>
                    <a:pt x="54" y="14"/>
                    <a:pt x="0" y="91"/>
                    <a:pt x="2" y="184"/>
                  </a:cubicBezTo>
                  <a:cubicBezTo>
                    <a:pt x="5" y="322"/>
                    <a:pt x="87" y="427"/>
                    <a:pt x="218" y="427"/>
                  </a:cubicBezTo>
                  <a:cubicBezTo>
                    <a:pt x="223" y="427"/>
                    <a:pt x="229" y="427"/>
                    <a:pt x="235" y="427"/>
                  </a:cubicBezTo>
                  <a:cubicBezTo>
                    <a:pt x="264" y="394"/>
                    <a:pt x="331" y="350"/>
                    <a:pt x="346" y="293"/>
                  </a:cubicBezTo>
                  <a:cubicBezTo>
                    <a:pt x="360" y="233"/>
                    <a:pt x="335" y="157"/>
                    <a:pt x="310" y="94"/>
                  </a:cubicBezTo>
                  <a:cubicBezTo>
                    <a:pt x="284" y="32"/>
                    <a:pt x="230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990" name="Google Shape;990;p26"/>
            <p:cNvSpPr/>
            <p:nvPr/>
          </p:nvSpPr>
          <p:spPr>
            <a:xfrm>
              <a:off x="1422805" y="2305259"/>
              <a:ext cx="7293" cy="7918"/>
            </a:xfrm>
            <a:custGeom>
              <a:avLst/>
              <a:gdLst/>
              <a:ahLst/>
              <a:cxnLst/>
              <a:rect l="l" t="t" r="r" b="b"/>
              <a:pathLst>
                <a:path w="362" h="393" extrusionOk="0">
                  <a:moveTo>
                    <a:pt x="173" y="0"/>
                  </a:moveTo>
                  <a:cubicBezTo>
                    <a:pt x="162" y="0"/>
                    <a:pt x="152" y="1"/>
                    <a:pt x="141" y="3"/>
                  </a:cubicBezTo>
                  <a:cubicBezTo>
                    <a:pt x="61" y="16"/>
                    <a:pt x="0" y="98"/>
                    <a:pt x="5" y="185"/>
                  </a:cubicBezTo>
                  <a:cubicBezTo>
                    <a:pt x="10" y="301"/>
                    <a:pt x="91" y="392"/>
                    <a:pt x="193" y="392"/>
                  </a:cubicBezTo>
                  <a:cubicBezTo>
                    <a:pt x="196" y="392"/>
                    <a:pt x="199" y="392"/>
                    <a:pt x="203" y="392"/>
                  </a:cubicBezTo>
                  <a:cubicBezTo>
                    <a:pt x="296" y="387"/>
                    <a:pt x="362" y="297"/>
                    <a:pt x="352" y="187"/>
                  </a:cubicBezTo>
                  <a:cubicBezTo>
                    <a:pt x="343" y="76"/>
                    <a:pt x="269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991" name="Google Shape;991;p26"/>
          <p:cNvGrpSpPr/>
          <p:nvPr/>
        </p:nvGrpSpPr>
        <p:grpSpPr>
          <a:xfrm>
            <a:off x="493606" y="4366680"/>
            <a:ext cx="1048845" cy="1320594"/>
            <a:chOff x="3053805" y="2529259"/>
            <a:chExt cx="422231" cy="398699"/>
          </a:xfrm>
        </p:grpSpPr>
        <p:sp>
          <p:nvSpPr>
            <p:cNvPr id="992" name="Google Shape;992;p26"/>
            <p:cNvSpPr/>
            <p:nvPr/>
          </p:nvSpPr>
          <p:spPr>
            <a:xfrm>
              <a:off x="3230277" y="2536109"/>
              <a:ext cx="122900" cy="135008"/>
            </a:xfrm>
            <a:custGeom>
              <a:avLst/>
              <a:gdLst/>
              <a:ahLst/>
              <a:cxnLst/>
              <a:rect l="l" t="t" r="r" b="b"/>
              <a:pathLst>
                <a:path w="6100" h="6701" extrusionOk="0">
                  <a:moveTo>
                    <a:pt x="2955" y="0"/>
                  </a:moveTo>
                  <a:cubicBezTo>
                    <a:pt x="2816" y="0"/>
                    <a:pt x="2676" y="8"/>
                    <a:pt x="2534" y="22"/>
                  </a:cubicBezTo>
                  <a:cubicBezTo>
                    <a:pt x="1206" y="157"/>
                    <a:pt x="349" y="1146"/>
                    <a:pt x="141" y="2159"/>
                  </a:cubicBezTo>
                  <a:cubicBezTo>
                    <a:pt x="11" y="2797"/>
                    <a:pt x="1" y="3427"/>
                    <a:pt x="137" y="4062"/>
                  </a:cubicBezTo>
                  <a:cubicBezTo>
                    <a:pt x="271" y="4692"/>
                    <a:pt x="472" y="5294"/>
                    <a:pt x="821" y="5880"/>
                  </a:cubicBezTo>
                  <a:cubicBezTo>
                    <a:pt x="1183" y="5818"/>
                    <a:pt x="1547" y="5781"/>
                    <a:pt x="1911" y="5781"/>
                  </a:cubicBezTo>
                  <a:cubicBezTo>
                    <a:pt x="2169" y="5781"/>
                    <a:pt x="2428" y="5799"/>
                    <a:pt x="2687" y="5840"/>
                  </a:cubicBezTo>
                  <a:cubicBezTo>
                    <a:pt x="3343" y="5943"/>
                    <a:pt x="3883" y="6269"/>
                    <a:pt x="4443" y="6701"/>
                  </a:cubicBezTo>
                  <a:cubicBezTo>
                    <a:pt x="4493" y="6630"/>
                    <a:pt x="4523" y="6582"/>
                    <a:pt x="4557" y="6539"/>
                  </a:cubicBezTo>
                  <a:cubicBezTo>
                    <a:pt x="5233" y="5734"/>
                    <a:pt x="5697" y="4825"/>
                    <a:pt x="5950" y="3803"/>
                  </a:cubicBezTo>
                  <a:cubicBezTo>
                    <a:pt x="6099" y="3196"/>
                    <a:pt x="6083" y="2607"/>
                    <a:pt x="5854" y="2020"/>
                  </a:cubicBezTo>
                  <a:cubicBezTo>
                    <a:pt x="5613" y="1411"/>
                    <a:pt x="5288" y="876"/>
                    <a:pt x="4724" y="510"/>
                  </a:cubicBezTo>
                  <a:cubicBezTo>
                    <a:pt x="4175" y="153"/>
                    <a:pt x="3582" y="0"/>
                    <a:pt x="29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993" name="Google Shape;993;p26"/>
            <p:cNvGrpSpPr/>
            <p:nvPr/>
          </p:nvGrpSpPr>
          <p:grpSpPr>
            <a:xfrm>
              <a:off x="3053805" y="2529259"/>
              <a:ext cx="422231" cy="398699"/>
              <a:chOff x="3053805" y="2529259"/>
              <a:chExt cx="422231" cy="398699"/>
            </a:xfrm>
          </p:grpSpPr>
          <p:sp>
            <p:nvSpPr>
              <p:cNvPr id="994" name="Google Shape;994;p26"/>
              <p:cNvSpPr/>
              <p:nvPr/>
            </p:nvSpPr>
            <p:spPr>
              <a:xfrm>
                <a:off x="3196349" y="2658767"/>
                <a:ext cx="147419" cy="140811"/>
              </a:xfrm>
              <a:custGeom>
                <a:avLst/>
                <a:gdLst/>
                <a:ahLst/>
                <a:cxnLst/>
                <a:rect l="l" t="t" r="r" b="b"/>
                <a:pathLst>
                  <a:path w="7317" h="6989" extrusionOk="0">
                    <a:moveTo>
                      <a:pt x="3518" y="0"/>
                    </a:moveTo>
                    <a:cubicBezTo>
                      <a:pt x="3307" y="0"/>
                      <a:pt x="3096" y="18"/>
                      <a:pt x="2885" y="58"/>
                    </a:cubicBezTo>
                    <a:cubicBezTo>
                      <a:pt x="1848" y="253"/>
                      <a:pt x="1019" y="755"/>
                      <a:pt x="487" y="1683"/>
                    </a:cubicBezTo>
                    <a:cubicBezTo>
                      <a:pt x="100" y="2356"/>
                      <a:pt x="1" y="3096"/>
                      <a:pt x="48" y="3861"/>
                    </a:cubicBezTo>
                    <a:cubicBezTo>
                      <a:pt x="74" y="4261"/>
                      <a:pt x="203" y="4628"/>
                      <a:pt x="414" y="4969"/>
                    </a:cubicBezTo>
                    <a:cubicBezTo>
                      <a:pt x="544" y="5179"/>
                      <a:pt x="664" y="5395"/>
                      <a:pt x="808" y="5596"/>
                    </a:cubicBezTo>
                    <a:cubicBezTo>
                      <a:pt x="924" y="5758"/>
                      <a:pt x="1050" y="5921"/>
                      <a:pt x="1200" y="6052"/>
                    </a:cubicBezTo>
                    <a:cubicBezTo>
                      <a:pt x="1401" y="6229"/>
                      <a:pt x="1621" y="6388"/>
                      <a:pt x="1846" y="6535"/>
                    </a:cubicBezTo>
                    <a:cubicBezTo>
                      <a:pt x="2267" y="6807"/>
                      <a:pt x="2720" y="6988"/>
                      <a:pt x="3232" y="6988"/>
                    </a:cubicBezTo>
                    <a:cubicBezTo>
                      <a:pt x="3304" y="6988"/>
                      <a:pt x="3376" y="6985"/>
                      <a:pt x="3450" y="6978"/>
                    </a:cubicBezTo>
                    <a:cubicBezTo>
                      <a:pt x="3524" y="6978"/>
                      <a:pt x="3603" y="6978"/>
                      <a:pt x="3685" y="6978"/>
                    </a:cubicBezTo>
                    <a:cubicBezTo>
                      <a:pt x="3746" y="6978"/>
                      <a:pt x="3809" y="6978"/>
                      <a:pt x="3871" y="6976"/>
                    </a:cubicBezTo>
                    <a:cubicBezTo>
                      <a:pt x="3927" y="6975"/>
                      <a:pt x="3983" y="6966"/>
                      <a:pt x="4038" y="6957"/>
                    </a:cubicBezTo>
                    <a:cubicBezTo>
                      <a:pt x="4976" y="6816"/>
                      <a:pt x="5753" y="6380"/>
                      <a:pt x="6369" y="5662"/>
                    </a:cubicBezTo>
                    <a:cubicBezTo>
                      <a:pt x="7085" y="4829"/>
                      <a:pt x="7316" y="3855"/>
                      <a:pt x="7084" y="2801"/>
                    </a:cubicBezTo>
                    <a:cubicBezTo>
                      <a:pt x="6832" y="1658"/>
                      <a:pt x="6126" y="841"/>
                      <a:pt x="5088" y="316"/>
                    </a:cubicBezTo>
                    <a:cubicBezTo>
                      <a:pt x="4861" y="202"/>
                      <a:pt x="4606" y="126"/>
                      <a:pt x="4356" y="81"/>
                    </a:cubicBezTo>
                    <a:cubicBezTo>
                      <a:pt x="4078" y="31"/>
                      <a:pt x="3799" y="0"/>
                      <a:pt x="3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995" name="Google Shape;995;p26"/>
              <p:cNvSpPr/>
              <p:nvPr/>
            </p:nvSpPr>
            <p:spPr>
              <a:xfrm>
                <a:off x="3053805" y="2529259"/>
                <a:ext cx="422231" cy="398699"/>
              </a:xfrm>
              <a:custGeom>
                <a:avLst/>
                <a:gdLst/>
                <a:ahLst/>
                <a:cxnLst/>
                <a:rect l="l" t="t" r="r" b="b"/>
                <a:pathLst>
                  <a:path w="20957" h="19789" extrusionOk="0">
                    <a:moveTo>
                      <a:pt x="11714" y="340"/>
                    </a:moveTo>
                    <a:cubicBezTo>
                      <a:pt x="12341" y="340"/>
                      <a:pt x="12934" y="493"/>
                      <a:pt x="13483" y="850"/>
                    </a:cubicBezTo>
                    <a:cubicBezTo>
                      <a:pt x="14047" y="1216"/>
                      <a:pt x="14372" y="1751"/>
                      <a:pt x="14613" y="2360"/>
                    </a:cubicBezTo>
                    <a:cubicBezTo>
                      <a:pt x="14842" y="2947"/>
                      <a:pt x="14858" y="3536"/>
                      <a:pt x="14709" y="4143"/>
                    </a:cubicBezTo>
                    <a:cubicBezTo>
                      <a:pt x="14456" y="5165"/>
                      <a:pt x="13992" y="6074"/>
                      <a:pt x="13316" y="6879"/>
                    </a:cubicBezTo>
                    <a:cubicBezTo>
                      <a:pt x="13282" y="6922"/>
                      <a:pt x="13252" y="6970"/>
                      <a:pt x="13202" y="7041"/>
                    </a:cubicBezTo>
                    <a:cubicBezTo>
                      <a:pt x="12642" y="6609"/>
                      <a:pt x="12102" y="6283"/>
                      <a:pt x="11446" y="6180"/>
                    </a:cubicBezTo>
                    <a:cubicBezTo>
                      <a:pt x="11187" y="6139"/>
                      <a:pt x="10928" y="6121"/>
                      <a:pt x="10670" y="6121"/>
                    </a:cubicBezTo>
                    <a:cubicBezTo>
                      <a:pt x="10306" y="6121"/>
                      <a:pt x="9942" y="6158"/>
                      <a:pt x="9580" y="6220"/>
                    </a:cubicBezTo>
                    <a:cubicBezTo>
                      <a:pt x="9231" y="5634"/>
                      <a:pt x="9030" y="5032"/>
                      <a:pt x="8896" y="4402"/>
                    </a:cubicBezTo>
                    <a:cubicBezTo>
                      <a:pt x="8760" y="3767"/>
                      <a:pt x="8770" y="3137"/>
                      <a:pt x="8900" y="2499"/>
                    </a:cubicBezTo>
                    <a:cubicBezTo>
                      <a:pt x="9108" y="1486"/>
                      <a:pt x="9965" y="497"/>
                      <a:pt x="11293" y="362"/>
                    </a:cubicBezTo>
                    <a:cubicBezTo>
                      <a:pt x="11435" y="348"/>
                      <a:pt x="11575" y="340"/>
                      <a:pt x="11714" y="340"/>
                    </a:cubicBezTo>
                    <a:close/>
                    <a:moveTo>
                      <a:pt x="4698" y="2646"/>
                    </a:moveTo>
                    <a:cubicBezTo>
                      <a:pt x="4760" y="2646"/>
                      <a:pt x="4823" y="2648"/>
                      <a:pt x="4886" y="2653"/>
                    </a:cubicBezTo>
                    <a:cubicBezTo>
                      <a:pt x="5698" y="2706"/>
                      <a:pt x="6439" y="2984"/>
                      <a:pt x="7088" y="3488"/>
                    </a:cubicBezTo>
                    <a:cubicBezTo>
                      <a:pt x="7736" y="3991"/>
                      <a:pt x="8254" y="4604"/>
                      <a:pt x="8671" y="5305"/>
                    </a:cubicBezTo>
                    <a:cubicBezTo>
                      <a:pt x="8864" y="5632"/>
                      <a:pt x="9064" y="5955"/>
                      <a:pt x="9212" y="6338"/>
                    </a:cubicBezTo>
                    <a:cubicBezTo>
                      <a:pt x="7893" y="6871"/>
                      <a:pt x="7100" y="7801"/>
                      <a:pt x="6846" y="9199"/>
                    </a:cubicBezTo>
                    <a:cubicBezTo>
                      <a:pt x="6736" y="9173"/>
                      <a:pt x="6640" y="9157"/>
                      <a:pt x="6550" y="9127"/>
                    </a:cubicBezTo>
                    <a:cubicBezTo>
                      <a:pt x="5962" y="8932"/>
                      <a:pt x="5359" y="8807"/>
                      <a:pt x="4741" y="8754"/>
                    </a:cubicBezTo>
                    <a:cubicBezTo>
                      <a:pt x="4620" y="8744"/>
                      <a:pt x="4498" y="8713"/>
                      <a:pt x="4383" y="8672"/>
                    </a:cubicBezTo>
                    <a:cubicBezTo>
                      <a:pt x="2995" y="8180"/>
                      <a:pt x="2077" y="6847"/>
                      <a:pt x="2120" y="5376"/>
                    </a:cubicBezTo>
                    <a:cubicBezTo>
                      <a:pt x="2137" y="4819"/>
                      <a:pt x="2275" y="4289"/>
                      <a:pt x="2559" y="3804"/>
                    </a:cubicBezTo>
                    <a:cubicBezTo>
                      <a:pt x="2627" y="3689"/>
                      <a:pt x="2699" y="3572"/>
                      <a:pt x="2794" y="3478"/>
                    </a:cubicBezTo>
                    <a:cubicBezTo>
                      <a:pt x="3327" y="2948"/>
                      <a:pt x="3962" y="2646"/>
                      <a:pt x="4698" y="2646"/>
                    </a:cubicBezTo>
                    <a:close/>
                    <a:moveTo>
                      <a:pt x="17426" y="5223"/>
                    </a:moveTo>
                    <a:cubicBezTo>
                      <a:pt x="17657" y="5223"/>
                      <a:pt x="17889" y="5246"/>
                      <a:pt x="18121" y="5298"/>
                    </a:cubicBezTo>
                    <a:cubicBezTo>
                      <a:pt x="19216" y="5541"/>
                      <a:pt x="19937" y="6234"/>
                      <a:pt x="20413" y="7212"/>
                    </a:cubicBezTo>
                    <a:cubicBezTo>
                      <a:pt x="20490" y="7369"/>
                      <a:pt x="20521" y="7554"/>
                      <a:pt x="20541" y="7732"/>
                    </a:cubicBezTo>
                    <a:cubicBezTo>
                      <a:pt x="20748" y="9468"/>
                      <a:pt x="19703" y="10681"/>
                      <a:pt x="18271" y="11036"/>
                    </a:cubicBezTo>
                    <a:cubicBezTo>
                      <a:pt x="17903" y="11127"/>
                      <a:pt x="17537" y="11170"/>
                      <a:pt x="17173" y="11170"/>
                    </a:cubicBezTo>
                    <a:cubicBezTo>
                      <a:pt x="16605" y="11170"/>
                      <a:pt x="16043" y="11065"/>
                      <a:pt x="15487" y="10872"/>
                    </a:cubicBezTo>
                    <a:cubicBezTo>
                      <a:pt x="15160" y="10758"/>
                      <a:pt x="14836" y="10629"/>
                      <a:pt x="14512" y="10438"/>
                    </a:cubicBezTo>
                    <a:cubicBezTo>
                      <a:pt x="14695" y="9209"/>
                      <a:pt x="14272" y="8204"/>
                      <a:pt x="13493" y="7320"/>
                    </a:cubicBezTo>
                    <a:cubicBezTo>
                      <a:pt x="13520" y="7170"/>
                      <a:pt x="13624" y="7078"/>
                      <a:pt x="13715" y="6984"/>
                    </a:cubicBezTo>
                    <a:cubicBezTo>
                      <a:pt x="14517" y="6143"/>
                      <a:pt x="15466" y="5550"/>
                      <a:pt x="16615" y="5310"/>
                    </a:cubicBezTo>
                    <a:cubicBezTo>
                      <a:pt x="16885" y="5255"/>
                      <a:pt x="17155" y="5223"/>
                      <a:pt x="17426" y="5223"/>
                    </a:cubicBezTo>
                    <a:close/>
                    <a:moveTo>
                      <a:pt x="10593" y="6428"/>
                    </a:moveTo>
                    <a:cubicBezTo>
                      <a:pt x="10874" y="6428"/>
                      <a:pt x="11153" y="6459"/>
                      <a:pt x="11431" y="6509"/>
                    </a:cubicBezTo>
                    <a:cubicBezTo>
                      <a:pt x="11681" y="6554"/>
                      <a:pt x="11936" y="6630"/>
                      <a:pt x="12163" y="6744"/>
                    </a:cubicBezTo>
                    <a:cubicBezTo>
                      <a:pt x="13201" y="7269"/>
                      <a:pt x="13907" y="8086"/>
                      <a:pt x="14159" y="9229"/>
                    </a:cubicBezTo>
                    <a:cubicBezTo>
                      <a:pt x="14391" y="10283"/>
                      <a:pt x="14160" y="11257"/>
                      <a:pt x="13444" y="12090"/>
                    </a:cubicBezTo>
                    <a:cubicBezTo>
                      <a:pt x="12828" y="12808"/>
                      <a:pt x="12051" y="13244"/>
                      <a:pt x="11113" y="13385"/>
                    </a:cubicBezTo>
                    <a:cubicBezTo>
                      <a:pt x="11058" y="13394"/>
                      <a:pt x="11002" y="13403"/>
                      <a:pt x="10946" y="13404"/>
                    </a:cubicBezTo>
                    <a:cubicBezTo>
                      <a:pt x="10884" y="13406"/>
                      <a:pt x="10821" y="13406"/>
                      <a:pt x="10760" y="13406"/>
                    </a:cubicBezTo>
                    <a:cubicBezTo>
                      <a:pt x="10678" y="13406"/>
                      <a:pt x="10599" y="13406"/>
                      <a:pt x="10525" y="13406"/>
                    </a:cubicBezTo>
                    <a:cubicBezTo>
                      <a:pt x="10451" y="13413"/>
                      <a:pt x="10379" y="13416"/>
                      <a:pt x="10307" y="13416"/>
                    </a:cubicBezTo>
                    <a:cubicBezTo>
                      <a:pt x="9795" y="13416"/>
                      <a:pt x="9342" y="13235"/>
                      <a:pt x="8921" y="12963"/>
                    </a:cubicBezTo>
                    <a:cubicBezTo>
                      <a:pt x="8696" y="12816"/>
                      <a:pt x="8476" y="12657"/>
                      <a:pt x="8275" y="12480"/>
                    </a:cubicBezTo>
                    <a:cubicBezTo>
                      <a:pt x="8125" y="12349"/>
                      <a:pt x="7999" y="12186"/>
                      <a:pt x="7883" y="12024"/>
                    </a:cubicBezTo>
                    <a:cubicBezTo>
                      <a:pt x="7739" y="11823"/>
                      <a:pt x="7619" y="11607"/>
                      <a:pt x="7489" y="11397"/>
                    </a:cubicBezTo>
                    <a:cubicBezTo>
                      <a:pt x="7278" y="11056"/>
                      <a:pt x="7149" y="10689"/>
                      <a:pt x="7123" y="10289"/>
                    </a:cubicBezTo>
                    <a:cubicBezTo>
                      <a:pt x="7076" y="9524"/>
                      <a:pt x="7175" y="8784"/>
                      <a:pt x="7562" y="8111"/>
                    </a:cubicBezTo>
                    <a:cubicBezTo>
                      <a:pt x="8094" y="7183"/>
                      <a:pt x="8923" y="6681"/>
                      <a:pt x="9960" y="6486"/>
                    </a:cubicBezTo>
                    <a:cubicBezTo>
                      <a:pt x="10171" y="6446"/>
                      <a:pt x="10382" y="6428"/>
                      <a:pt x="10593" y="6428"/>
                    </a:cubicBezTo>
                    <a:close/>
                    <a:moveTo>
                      <a:pt x="4231" y="9061"/>
                    </a:moveTo>
                    <a:cubicBezTo>
                      <a:pt x="4490" y="9061"/>
                      <a:pt x="4748" y="9096"/>
                      <a:pt x="5004" y="9157"/>
                    </a:cubicBezTo>
                    <a:cubicBezTo>
                      <a:pt x="5298" y="9225"/>
                      <a:pt x="5598" y="9270"/>
                      <a:pt x="5900" y="9308"/>
                    </a:cubicBezTo>
                    <a:cubicBezTo>
                      <a:pt x="6204" y="9348"/>
                      <a:pt x="6484" y="9456"/>
                      <a:pt x="6784" y="9551"/>
                    </a:cubicBezTo>
                    <a:cubicBezTo>
                      <a:pt x="6826" y="11224"/>
                      <a:pt x="7022" y="11200"/>
                      <a:pt x="7456" y="12061"/>
                    </a:cubicBezTo>
                    <a:cubicBezTo>
                      <a:pt x="7418" y="12093"/>
                      <a:pt x="7382" y="12134"/>
                      <a:pt x="7337" y="12163"/>
                    </a:cubicBezTo>
                    <a:cubicBezTo>
                      <a:pt x="6829" y="12483"/>
                      <a:pt x="6397" y="12888"/>
                      <a:pt x="5994" y="13327"/>
                    </a:cubicBezTo>
                    <a:cubicBezTo>
                      <a:pt x="5318" y="14062"/>
                      <a:pt x="4492" y="14513"/>
                      <a:pt x="3483" y="14527"/>
                    </a:cubicBezTo>
                    <a:cubicBezTo>
                      <a:pt x="3465" y="14527"/>
                      <a:pt x="3447" y="14527"/>
                      <a:pt x="3429" y="14527"/>
                    </a:cubicBezTo>
                    <a:cubicBezTo>
                      <a:pt x="2326" y="14527"/>
                      <a:pt x="1419" y="14065"/>
                      <a:pt x="774" y="13157"/>
                    </a:cubicBezTo>
                    <a:cubicBezTo>
                      <a:pt x="352" y="12563"/>
                      <a:pt x="264" y="11888"/>
                      <a:pt x="521" y="11200"/>
                    </a:cubicBezTo>
                    <a:cubicBezTo>
                      <a:pt x="929" y="10104"/>
                      <a:pt x="1722" y="9432"/>
                      <a:pt x="2866" y="9198"/>
                    </a:cubicBezTo>
                    <a:cubicBezTo>
                      <a:pt x="3239" y="9122"/>
                      <a:pt x="3623" y="9101"/>
                      <a:pt x="4002" y="9070"/>
                    </a:cubicBezTo>
                    <a:cubicBezTo>
                      <a:pt x="4079" y="9064"/>
                      <a:pt x="4155" y="9061"/>
                      <a:pt x="4231" y="9061"/>
                    </a:cubicBezTo>
                    <a:close/>
                    <a:moveTo>
                      <a:pt x="14472" y="10799"/>
                    </a:moveTo>
                    <a:cubicBezTo>
                      <a:pt x="14624" y="10872"/>
                      <a:pt x="14755" y="10931"/>
                      <a:pt x="14886" y="10997"/>
                    </a:cubicBezTo>
                    <a:cubicBezTo>
                      <a:pt x="15792" y="11463"/>
                      <a:pt x="16542" y="12103"/>
                      <a:pt x="17094" y="12969"/>
                    </a:cubicBezTo>
                    <a:cubicBezTo>
                      <a:pt x="17631" y="13810"/>
                      <a:pt x="17885" y="14722"/>
                      <a:pt x="17794" y="15721"/>
                    </a:cubicBezTo>
                    <a:cubicBezTo>
                      <a:pt x="17756" y="16148"/>
                      <a:pt x="17647" y="16561"/>
                      <a:pt x="17512" y="16966"/>
                    </a:cubicBezTo>
                    <a:cubicBezTo>
                      <a:pt x="17486" y="17039"/>
                      <a:pt x="17446" y="17108"/>
                      <a:pt x="17402" y="17173"/>
                    </a:cubicBezTo>
                    <a:cubicBezTo>
                      <a:pt x="16976" y="17812"/>
                      <a:pt x="16390" y="18209"/>
                      <a:pt x="15626" y="18335"/>
                    </a:cubicBezTo>
                    <a:cubicBezTo>
                      <a:pt x="15477" y="18360"/>
                      <a:pt x="15330" y="18372"/>
                      <a:pt x="15184" y="18372"/>
                    </a:cubicBezTo>
                    <a:cubicBezTo>
                      <a:pt x="14725" y="18372"/>
                      <a:pt x="14287" y="18252"/>
                      <a:pt x="13866" y="18039"/>
                    </a:cubicBezTo>
                    <a:cubicBezTo>
                      <a:pt x="13180" y="17691"/>
                      <a:pt x="12629" y="17191"/>
                      <a:pt x="12212" y="16544"/>
                    </a:cubicBezTo>
                    <a:cubicBezTo>
                      <a:pt x="11815" y="15926"/>
                      <a:pt x="11523" y="15261"/>
                      <a:pt x="11303" y="14562"/>
                    </a:cubicBezTo>
                    <a:cubicBezTo>
                      <a:pt x="11219" y="14295"/>
                      <a:pt x="11179" y="14018"/>
                      <a:pt x="11162" y="13747"/>
                    </a:cubicBezTo>
                    <a:cubicBezTo>
                      <a:pt x="11544" y="13616"/>
                      <a:pt x="11918" y="13508"/>
                      <a:pt x="12279" y="13363"/>
                    </a:cubicBezTo>
                    <a:cubicBezTo>
                      <a:pt x="12636" y="13222"/>
                      <a:pt x="12949" y="13000"/>
                      <a:pt x="13241" y="12749"/>
                    </a:cubicBezTo>
                    <a:cubicBezTo>
                      <a:pt x="13541" y="12491"/>
                      <a:pt x="13795" y="12195"/>
                      <a:pt x="14011" y="11865"/>
                    </a:cubicBezTo>
                    <a:cubicBezTo>
                      <a:pt x="14222" y="11544"/>
                      <a:pt x="14356" y="11189"/>
                      <a:pt x="14472" y="10799"/>
                    </a:cubicBezTo>
                    <a:close/>
                    <a:moveTo>
                      <a:pt x="7660" y="12329"/>
                    </a:moveTo>
                    <a:cubicBezTo>
                      <a:pt x="8487" y="13140"/>
                      <a:pt x="9357" y="13764"/>
                      <a:pt x="10523" y="13764"/>
                    </a:cubicBezTo>
                    <a:cubicBezTo>
                      <a:pt x="10603" y="13764"/>
                      <a:pt x="10683" y="13761"/>
                      <a:pt x="10765" y="13755"/>
                    </a:cubicBezTo>
                    <a:cubicBezTo>
                      <a:pt x="10807" y="13932"/>
                      <a:pt x="10852" y="14092"/>
                      <a:pt x="10880" y="14255"/>
                    </a:cubicBezTo>
                    <a:cubicBezTo>
                      <a:pt x="11007" y="14966"/>
                      <a:pt x="11079" y="15681"/>
                      <a:pt x="10916" y="16396"/>
                    </a:cubicBezTo>
                    <a:cubicBezTo>
                      <a:pt x="10643" y="17599"/>
                      <a:pt x="9980" y="18520"/>
                      <a:pt x="8887" y="19113"/>
                    </a:cubicBezTo>
                    <a:cubicBezTo>
                      <a:pt x="8439" y="19355"/>
                      <a:pt x="7993" y="19473"/>
                      <a:pt x="7556" y="19473"/>
                    </a:cubicBezTo>
                    <a:cubicBezTo>
                      <a:pt x="7019" y="19473"/>
                      <a:pt x="6493" y="19295"/>
                      <a:pt x="5987" y="18953"/>
                    </a:cubicBezTo>
                    <a:cubicBezTo>
                      <a:pt x="5325" y="18505"/>
                      <a:pt x="4954" y="17839"/>
                      <a:pt x="4873" y="17034"/>
                    </a:cubicBezTo>
                    <a:cubicBezTo>
                      <a:pt x="4814" y="16464"/>
                      <a:pt x="4916" y="15915"/>
                      <a:pt x="5131" y="15385"/>
                    </a:cubicBezTo>
                    <a:cubicBezTo>
                      <a:pt x="5463" y="14563"/>
                      <a:pt x="5926" y="13827"/>
                      <a:pt x="6588" y="13225"/>
                    </a:cubicBezTo>
                    <a:cubicBezTo>
                      <a:pt x="6763" y="13067"/>
                      <a:pt x="6928" y="12898"/>
                      <a:pt x="7109" y="12745"/>
                    </a:cubicBezTo>
                    <a:cubicBezTo>
                      <a:pt x="7279" y="12603"/>
                      <a:pt x="7465" y="12476"/>
                      <a:pt x="7660" y="12329"/>
                    </a:cubicBezTo>
                    <a:close/>
                    <a:moveTo>
                      <a:pt x="11771" y="0"/>
                    </a:moveTo>
                    <a:cubicBezTo>
                      <a:pt x="11354" y="0"/>
                      <a:pt x="10924" y="70"/>
                      <a:pt x="10484" y="201"/>
                    </a:cubicBezTo>
                    <a:cubicBezTo>
                      <a:pt x="9545" y="609"/>
                      <a:pt x="8890" y="1268"/>
                      <a:pt x="8619" y="2277"/>
                    </a:cubicBezTo>
                    <a:cubicBezTo>
                      <a:pt x="8456" y="2885"/>
                      <a:pt x="8456" y="3499"/>
                      <a:pt x="8525" y="4117"/>
                    </a:cubicBezTo>
                    <a:cubicBezTo>
                      <a:pt x="8537" y="4225"/>
                      <a:pt x="8551" y="4332"/>
                      <a:pt x="8574" y="4523"/>
                    </a:cubicBezTo>
                    <a:cubicBezTo>
                      <a:pt x="8458" y="4384"/>
                      <a:pt x="8393" y="4308"/>
                      <a:pt x="8327" y="4232"/>
                    </a:cubicBezTo>
                    <a:cubicBezTo>
                      <a:pt x="8042" y="3883"/>
                      <a:pt x="7725" y="3566"/>
                      <a:pt x="7371" y="3286"/>
                    </a:cubicBezTo>
                    <a:cubicBezTo>
                      <a:pt x="6601" y="2679"/>
                      <a:pt x="5739" y="2345"/>
                      <a:pt x="4761" y="2345"/>
                    </a:cubicBezTo>
                    <a:cubicBezTo>
                      <a:pt x="4716" y="2345"/>
                      <a:pt x="4672" y="2346"/>
                      <a:pt x="4626" y="2347"/>
                    </a:cubicBezTo>
                    <a:cubicBezTo>
                      <a:pt x="3689" y="2375"/>
                      <a:pt x="2945" y="2781"/>
                      <a:pt x="2360" y="3498"/>
                    </a:cubicBezTo>
                    <a:cubicBezTo>
                      <a:pt x="2262" y="3617"/>
                      <a:pt x="2181" y="3758"/>
                      <a:pt x="2120" y="3901"/>
                    </a:cubicBezTo>
                    <a:cubicBezTo>
                      <a:pt x="1830" y="4590"/>
                      <a:pt x="1723" y="5310"/>
                      <a:pt x="1839" y="6046"/>
                    </a:cubicBezTo>
                    <a:cubicBezTo>
                      <a:pt x="2008" y="7124"/>
                      <a:pt x="2571" y="7961"/>
                      <a:pt x="3477" y="8570"/>
                    </a:cubicBezTo>
                    <a:cubicBezTo>
                      <a:pt x="3549" y="8619"/>
                      <a:pt x="3624" y="8664"/>
                      <a:pt x="3741" y="8739"/>
                    </a:cubicBezTo>
                    <a:cubicBezTo>
                      <a:pt x="3649" y="8754"/>
                      <a:pt x="3611" y="8762"/>
                      <a:pt x="3571" y="8769"/>
                    </a:cubicBezTo>
                    <a:cubicBezTo>
                      <a:pt x="3293" y="8810"/>
                      <a:pt x="3012" y="8831"/>
                      <a:pt x="2739" y="8895"/>
                    </a:cubicBezTo>
                    <a:cubicBezTo>
                      <a:pt x="1474" y="9194"/>
                      <a:pt x="601" y="9945"/>
                      <a:pt x="171" y="11183"/>
                    </a:cubicBezTo>
                    <a:cubicBezTo>
                      <a:pt x="0" y="11676"/>
                      <a:pt x="11" y="12174"/>
                      <a:pt x="172" y="12671"/>
                    </a:cubicBezTo>
                    <a:cubicBezTo>
                      <a:pt x="352" y="13224"/>
                      <a:pt x="678" y="13676"/>
                      <a:pt x="1131" y="14028"/>
                    </a:cubicBezTo>
                    <a:cubicBezTo>
                      <a:pt x="1841" y="14580"/>
                      <a:pt x="2586" y="14855"/>
                      <a:pt x="3362" y="14855"/>
                    </a:cubicBezTo>
                    <a:cubicBezTo>
                      <a:pt x="3890" y="14855"/>
                      <a:pt x="4433" y="14728"/>
                      <a:pt x="4990" y="14474"/>
                    </a:cubicBezTo>
                    <a:cubicBezTo>
                      <a:pt x="5041" y="14451"/>
                      <a:pt x="5088" y="14403"/>
                      <a:pt x="5160" y="14403"/>
                    </a:cubicBezTo>
                    <a:cubicBezTo>
                      <a:pt x="5176" y="14403"/>
                      <a:pt x="5192" y="14405"/>
                      <a:pt x="5210" y="14410"/>
                    </a:cubicBezTo>
                    <a:cubicBezTo>
                      <a:pt x="5160" y="14507"/>
                      <a:pt x="5113" y="14584"/>
                      <a:pt x="5078" y="14666"/>
                    </a:cubicBezTo>
                    <a:cubicBezTo>
                      <a:pt x="4941" y="14996"/>
                      <a:pt x="4781" y="15321"/>
                      <a:pt x="4677" y="15663"/>
                    </a:cubicBezTo>
                    <a:cubicBezTo>
                      <a:pt x="4344" y="16746"/>
                      <a:pt x="4518" y="17752"/>
                      <a:pt x="5210" y="18654"/>
                    </a:cubicBezTo>
                    <a:cubicBezTo>
                      <a:pt x="5604" y="19167"/>
                      <a:pt x="6125" y="19528"/>
                      <a:pt x="6752" y="19685"/>
                    </a:cubicBezTo>
                    <a:cubicBezTo>
                      <a:pt x="7029" y="19754"/>
                      <a:pt x="7304" y="19789"/>
                      <a:pt x="7575" y="19789"/>
                    </a:cubicBezTo>
                    <a:cubicBezTo>
                      <a:pt x="8098" y="19789"/>
                      <a:pt x="8607" y="19658"/>
                      <a:pt x="9097" y="19380"/>
                    </a:cubicBezTo>
                    <a:cubicBezTo>
                      <a:pt x="10220" y="18745"/>
                      <a:pt x="10905" y="17789"/>
                      <a:pt x="11204" y="16548"/>
                    </a:cubicBezTo>
                    <a:cubicBezTo>
                      <a:pt x="11269" y="16277"/>
                      <a:pt x="11295" y="15997"/>
                      <a:pt x="11348" y="15672"/>
                    </a:cubicBezTo>
                    <a:cubicBezTo>
                      <a:pt x="11419" y="15806"/>
                      <a:pt x="11472" y="15901"/>
                      <a:pt x="11520" y="15998"/>
                    </a:cubicBezTo>
                    <a:cubicBezTo>
                      <a:pt x="11876" y="16724"/>
                      <a:pt x="12324" y="17376"/>
                      <a:pt x="12975" y="17870"/>
                    </a:cubicBezTo>
                    <a:cubicBezTo>
                      <a:pt x="13647" y="18379"/>
                      <a:pt x="14374" y="18679"/>
                      <a:pt x="15187" y="18679"/>
                    </a:cubicBezTo>
                    <a:cubicBezTo>
                      <a:pt x="15370" y="18679"/>
                      <a:pt x="15558" y="18664"/>
                      <a:pt x="15750" y="18632"/>
                    </a:cubicBezTo>
                    <a:cubicBezTo>
                      <a:pt x="16910" y="18443"/>
                      <a:pt x="17919" y="17403"/>
                      <a:pt x="18019" y="16350"/>
                    </a:cubicBezTo>
                    <a:cubicBezTo>
                      <a:pt x="18025" y="16285"/>
                      <a:pt x="18046" y="16219"/>
                      <a:pt x="18058" y="16153"/>
                    </a:cubicBezTo>
                    <a:cubicBezTo>
                      <a:pt x="18196" y="15467"/>
                      <a:pt x="18164" y="14790"/>
                      <a:pt x="17969" y="14119"/>
                    </a:cubicBezTo>
                    <a:cubicBezTo>
                      <a:pt x="17691" y="13155"/>
                      <a:pt x="17156" y="12351"/>
                      <a:pt x="16425" y="11671"/>
                    </a:cubicBezTo>
                    <a:cubicBezTo>
                      <a:pt x="16343" y="11597"/>
                      <a:pt x="16262" y="11524"/>
                      <a:pt x="16138" y="11411"/>
                    </a:cubicBezTo>
                    <a:lnTo>
                      <a:pt x="16138" y="11411"/>
                    </a:lnTo>
                    <a:cubicBezTo>
                      <a:pt x="16256" y="11416"/>
                      <a:pt x="16319" y="11413"/>
                      <a:pt x="16380" y="11422"/>
                    </a:cubicBezTo>
                    <a:cubicBezTo>
                      <a:pt x="16649" y="11465"/>
                      <a:pt x="16918" y="11487"/>
                      <a:pt x="17186" y="11487"/>
                    </a:cubicBezTo>
                    <a:cubicBezTo>
                      <a:pt x="17488" y="11487"/>
                      <a:pt x="17790" y="11459"/>
                      <a:pt x="18091" y="11402"/>
                    </a:cubicBezTo>
                    <a:cubicBezTo>
                      <a:pt x="19010" y="11226"/>
                      <a:pt x="19772" y="10810"/>
                      <a:pt x="20305" y="10008"/>
                    </a:cubicBezTo>
                    <a:cubicBezTo>
                      <a:pt x="20829" y="9223"/>
                      <a:pt x="20956" y="8374"/>
                      <a:pt x="20811" y="7464"/>
                    </a:cubicBezTo>
                    <a:cubicBezTo>
                      <a:pt x="20764" y="7172"/>
                      <a:pt x="20651" y="6907"/>
                      <a:pt x="20505" y="6650"/>
                    </a:cubicBezTo>
                    <a:cubicBezTo>
                      <a:pt x="20268" y="6228"/>
                      <a:pt x="19926" y="5904"/>
                      <a:pt x="19558" y="5610"/>
                    </a:cubicBezTo>
                    <a:cubicBezTo>
                      <a:pt x="18920" y="5100"/>
                      <a:pt x="18203" y="4894"/>
                      <a:pt x="17441" y="4894"/>
                    </a:cubicBezTo>
                    <a:cubicBezTo>
                      <a:pt x="17217" y="4894"/>
                      <a:pt x="16988" y="4912"/>
                      <a:pt x="16757" y="4945"/>
                    </a:cubicBezTo>
                    <a:cubicBezTo>
                      <a:pt x="15989" y="5057"/>
                      <a:pt x="15292" y="5360"/>
                      <a:pt x="14644" y="5781"/>
                    </a:cubicBezTo>
                    <a:cubicBezTo>
                      <a:pt x="14575" y="5825"/>
                      <a:pt x="14512" y="5888"/>
                      <a:pt x="14393" y="5903"/>
                    </a:cubicBezTo>
                    <a:cubicBezTo>
                      <a:pt x="14453" y="5776"/>
                      <a:pt x="14494" y="5685"/>
                      <a:pt x="14538" y="5594"/>
                    </a:cubicBezTo>
                    <a:cubicBezTo>
                      <a:pt x="14745" y="5169"/>
                      <a:pt x="14902" y="4725"/>
                      <a:pt x="15020" y="4267"/>
                    </a:cubicBezTo>
                    <a:cubicBezTo>
                      <a:pt x="15317" y="3127"/>
                      <a:pt x="15026" y="2115"/>
                      <a:pt x="14352" y="1186"/>
                    </a:cubicBezTo>
                    <a:cubicBezTo>
                      <a:pt x="14254" y="1050"/>
                      <a:pt x="14136" y="924"/>
                      <a:pt x="14007" y="818"/>
                    </a:cubicBezTo>
                    <a:cubicBezTo>
                      <a:pt x="13314" y="253"/>
                      <a:pt x="12565" y="0"/>
                      <a:pt x="117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996" name="Google Shape;996;p26"/>
              <p:cNvSpPr/>
              <p:nvPr/>
            </p:nvSpPr>
            <p:spPr>
              <a:xfrm>
                <a:off x="3242728" y="2746187"/>
                <a:ext cx="4486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094" extrusionOk="0">
                    <a:moveTo>
                      <a:pt x="158" y="1"/>
                    </a:moveTo>
                    <a:cubicBezTo>
                      <a:pt x="139" y="1"/>
                      <a:pt x="120" y="6"/>
                      <a:pt x="102" y="17"/>
                    </a:cubicBezTo>
                    <a:cubicBezTo>
                      <a:pt x="54" y="47"/>
                      <a:pt x="1" y="120"/>
                      <a:pt x="3" y="171"/>
                    </a:cubicBezTo>
                    <a:cubicBezTo>
                      <a:pt x="8" y="256"/>
                      <a:pt x="41" y="349"/>
                      <a:pt x="88" y="419"/>
                    </a:cubicBezTo>
                    <a:cubicBezTo>
                      <a:pt x="368" y="837"/>
                      <a:pt x="761" y="1064"/>
                      <a:pt x="1256" y="1094"/>
                    </a:cubicBezTo>
                    <a:cubicBezTo>
                      <a:pt x="1566" y="1087"/>
                      <a:pt x="1836" y="991"/>
                      <a:pt x="2071" y="804"/>
                    </a:cubicBezTo>
                    <a:cubicBezTo>
                      <a:pt x="2107" y="775"/>
                      <a:pt x="2139" y="743"/>
                      <a:pt x="2164" y="707"/>
                    </a:cubicBezTo>
                    <a:cubicBezTo>
                      <a:pt x="2206" y="648"/>
                      <a:pt x="2226" y="571"/>
                      <a:pt x="2169" y="524"/>
                    </a:cubicBezTo>
                    <a:cubicBezTo>
                      <a:pt x="2135" y="495"/>
                      <a:pt x="2077" y="480"/>
                      <a:pt x="2025" y="480"/>
                    </a:cubicBezTo>
                    <a:cubicBezTo>
                      <a:pt x="2013" y="480"/>
                      <a:pt x="2000" y="481"/>
                      <a:pt x="1989" y="483"/>
                    </a:cubicBezTo>
                    <a:cubicBezTo>
                      <a:pt x="1927" y="493"/>
                      <a:pt x="1869" y="538"/>
                      <a:pt x="1814" y="576"/>
                    </a:cubicBezTo>
                    <a:cubicBezTo>
                      <a:pt x="1634" y="699"/>
                      <a:pt x="1448" y="752"/>
                      <a:pt x="1270" y="752"/>
                    </a:cubicBezTo>
                    <a:cubicBezTo>
                      <a:pt x="903" y="752"/>
                      <a:pt x="567" y="529"/>
                      <a:pt x="378" y="246"/>
                    </a:cubicBezTo>
                    <a:cubicBezTo>
                      <a:pt x="341" y="190"/>
                      <a:pt x="313" y="127"/>
                      <a:pt x="276" y="71"/>
                    </a:cubicBezTo>
                    <a:cubicBezTo>
                      <a:pt x="247" y="28"/>
                      <a:pt x="203" y="1"/>
                      <a:pt x="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997" name="Google Shape;997;p26"/>
              <p:cNvSpPr/>
              <p:nvPr/>
            </p:nvSpPr>
            <p:spPr>
              <a:xfrm>
                <a:off x="3242245" y="2719834"/>
                <a:ext cx="7031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94" extrusionOk="0">
                    <a:moveTo>
                      <a:pt x="194" y="0"/>
                    </a:moveTo>
                    <a:cubicBezTo>
                      <a:pt x="99" y="0"/>
                      <a:pt x="9" y="102"/>
                      <a:pt x="5" y="218"/>
                    </a:cubicBezTo>
                    <a:cubicBezTo>
                      <a:pt x="1" y="306"/>
                      <a:pt x="81" y="393"/>
                      <a:pt x="165" y="393"/>
                    </a:cubicBezTo>
                    <a:cubicBezTo>
                      <a:pt x="261" y="393"/>
                      <a:pt x="334" y="309"/>
                      <a:pt x="341" y="193"/>
                    </a:cubicBezTo>
                    <a:cubicBezTo>
                      <a:pt x="349" y="91"/>
                      <a:pt x="290" y="8"/>
                      <a:pt x="206" y="1"/>
                    </a:cubicBezTo>
                    <a:cubicBezTo>
                      <a:pt x="202" y="1"/>
                      <a:pt x="198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998" name="Google Shape;998;p26"/>
              <p:cNvSpPr/>
              <p:nvPr/>
            </p:nvSpPr>
            <p:spPr>
              <a:xfrm>
                <a:off x="3291143" y="2732043"/>
                <a:ext cx="6850" cy="76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0" extrusionOk="0">
                    <a:moveTo>
                      <a:pt x="176" y="0"/>
                    </a:moveTo>
                    <a:cubicBezTo>
                      <a:pt x="172" y="0"/>
                      <a:pt x="168" y="0"/>
                      <a:pt x="164" y="1"/>
                    </a:cubicBezTo>
                    <a:cubicBezTo>
                      <a:pt x="71" y="10"/>
                      <a:pt x="1" y="105"/>
                      <a:pt x="6" y="215"/>
                    </a:cubicBezTo>
                    <a:cubicBezTo>
                      <a:pt x="11" y="303"/>
                      <a:pt x="80" y="380"/>
                      <a:pt x="154" y="380"/>
                    </a:cubicBezTo>
                    <a:cubicBezTo>
                      <a:pt x="160" y="380"/>
                      <a:pt x="166" y="379"/>
                      <a:pt x="172" y="378"/>
                    </a:cubicBezTo>
                    <a:cubicBezTo>
                      <a:pt x="261" y="366"/>
                      <a:pt x="339" y="263"/>
                      <a:pt x="336" y="162"/>
                    </a:cubicBezTo>
                    <a:cubicBezTo>
                      <a:pt x="333" y="77"/>
                      <a:pt x="256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999" name="Google Shape;999;p26"/>
              <p:cNvSpPr/>
              <p:nvPr/>
            </p:nvSpPr>
            <p:spPr>
              <a:xfrm>
                <a:off x="3278671" y="2746832"/>
                <a:ext cx="135472" cy="152597"/>
              </a:xfrm>
              <a:custGeom>
                <a:avLst/>
                <a:gdLst/>
                <a:ahLst/>
                <a:cxnLst/>
                <a:rect l="l" t="t" r="r" b="b"/>
                <a:pathLst>
                  <a:path w="6724" h="7574" extrusionOk="0">
                    <a:moveTo>
                      <a:pt x="3311" y="0"/>
                    </a:moveTo>
                    <a:cubicBezTo>
                      <a:pt x="3195" y="390"/>
                      <a:pt x="3061" y="745"/>
                      <a:pt x="2850" y="1066"/>
                    </a:cubicBezTo>
                    <a:cubicBezTo>
                      <a:pt x="2634" y="1396"/>
                      <a:pt x="2380" y="1692"/>
                      <a:pt x="2080" y="1950"/>
                    </a:cubicBezTo>
                    <a:cubicBezTo>
                      <a:pt x="1788" y="2201"/>
                      <a:pt x="1475" y="2423"/>
                      <a:pt x="1118" y="2564"/>
                    </a:cubicBezTo>
                    <a:cubicBezTo>
                      <a:pt x="757" y="2709"/>
                      <a:pt x="383" y="2817"/>
                      <a:pt x="1" y="2948"/>
                    </a:cubicBezTo>
                    <a:cubicBezTo>
                      <a:pt x="18" y="3219"/>
                      <a:pt x="58" y="3496"/>
                      <a:pt x="142" y="3763"/>
                    </a:cubicBezTo>
                    <a:cubicBezTo>
                      <a:pt x="362" y="4462"/>
                      <a:pt x="654" y="5127"/>
                      <a:pt x="1051" y="5745"/>
                    </a:cubicBezTo>
                    <a:cubicBezTo>
                      <a:pt x="1468" y="6392"/>
                      <a:pt x="2019" y="6892"/>
                      <a:pt x="2705" y="7240"/>
                    </a:cubicBezTo>
                    <a:cubicBezTo>
                      <a:pt x="3126" y="7453"/>
                      <a:pt x="3564" y="7573"/>
                      <a:pt x="4023" y="7573"/>
                    </a:cubicBezTo>
                    <a:cubicBezTo>
                      <a:pt x="4169" y="7573"/>
                      <a:pt x="4316" y="7561"/>
                      <a:pt x="4465" y="7536"/>
                    </a:cubicBezTo>
                    <a:cubicBezTo>
                      <a:pt x="5229" y="7410"/>
                      <a:pt x="5815" y="7013"/>
                      <a:pt x="6241" y="6374"/>
                    </a:cubicBezTo>
                    <a:cubicBezTo>
                      <a:pt x="6285" y="6309"/>
                      <a:pt x="6325" y="6240"/>
                      <a:pt x="6351" y="6167"/>
                    </a:cubicBezTo>
                    <a:cubicBezTo>
                      <a:pt x="6486" y="5762"/>
                      <a:pt x="6595" y="5349"/>
                      <a:pt x="6633" y="4922"/>
                    </a:cubicBezTo>
                    <a:cubicBezTo>
                      <a:pt x="6724" y="3923"/>
                      <a:pt x="6470" y="3011"/>
                      <a:pt x="5933" y="2170"/>
                    </a:cubicBezTo>
                    <a:cubicBezTo>
                      <a:pt x="5381" y="1304"/>
                      <a:pt x="4631" y="664"/>
                      <a:pt x="3725" y="198"/>
                    </a:cubicBezTo>
                    <a:cubicBezTo>
                      <a:pt x="3594" y="132"/>
                      <a:pt x="3463" y="73"/>
                      <a:pt x="33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000" name="Google Shape;1000;p26"/>
              <p:cNvSpPr/>
              <p:nvPr/>
            </p:nvSpPr>
            <p:spPr>
              <a:xfrm>
                <a:off x="3325655" y="2634469"/>
                <a:ext cx="146170" cy="119837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5948" extrusionOk="0">
                    <a:moveTo>
                      <a:pt x="3933" y="1"/>
                    </a:moveTo>
                    <a:cubicBezTo>
                      <a:pt x="3662" y="1"/>
                      <a:pt x="3392" y="33"/>
                      <a:pt x="3122" y="88"/>
                    </a:cubicBezTo>
                    <a:cubicBezTo>
                      <a:pt x="1973" y="328"/>
                      <a:pt x="1024" y="921"/>
                      <a:pt x="222" y="1762"/>
                    </a:cubicBezTo>
                    <a:cubicBezTo>
                      <a:pt x="131" y="1856"/>
                      <a:pt x="27" y="1948"/>
                      <a:pt x="0" y="2098"/>
                    </a:cubicBezTo>
                    <a:cubicBezTo>
                      <a:pt x="779" y="2982"/>
                      <a:pt x="1202" y="3987"/>
                      <a:pt x="1019" y="5216"/>
                    </a:cubicBezTo>
                    <a:cubicBezTo>
                      <a:pt x="1343" y="5407"/>
                      <a:pt x="1667" y="5536"/>
                      <a:pt x="1994" y="5650"/>
                    </a:cubicBezTo>
                    <a:cubicBezTo>
                      <a:pt x="2550" y="5843"/>
                      <a:pt x="3112" y="5948"/>
                      <a:pt x="3680" y="5948"/>
                    </a:cubicBezTo>
                    <a:cubicBezTo>
                      <a:pt x="4044" y="5948"/>
                      <a:pt x="4410" y="5905"/>
                      <a:pt x="4778" y="5814"/>
                    </a:cubicBezTo>
                    <a:cubicBezTo>
                      <a:pt x="6210" y="5459"/>
                      <a:pt x="7255" y="4246"/>
                      <a:pt x="7048" y="2510"/>
                    </a:cubicBezTo>
                    <a:cubicBezTo>
                      <a:pt x="7028" y="2332"/>
                      <a:pt x="6997" y="2147"/>
                      <a:pt x="6920" y="1990"/>
                    </a:cubicBezTo>
                    <a:cubicBezTo>
                      <a:pt x="6444" y="1012"/>
                      <a:pt x="5723" y="319"/>
                      <a:pt x="4628" y="76"/>
                    </a:cubicBezTo>
                    <a:cubicBezTo>
                      <a:pt x="4396" y="24"/>
                      <a:pt x="4164" y="1"/>
                      <a:pt x="39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001" name="Google Shape;1001;p26"/>
              <p:cNvSpPr/>
              <p:nvPr/>
            </p:nvSpPr>
            <p:spPr>
              <a:xfrm>
                <a:off x="3150795" y="2777657"/>
                <a:ext cx="126244" cy="143934"/>
              </a:xfrm>
              <a:custGeom>
                <a:avLst/>
                <a:gdLst/>
                <a:ahLst/>
                <a:cxnLst/>
                <a:rect l="l" t="t" r="r" b="b"/>
                <a:pathLst>
                  <a:path w="6266" h="7144" extrusionOk="0">
                    <a:moveTo>
                      <a:pt x="2846" y="0"/>
                    </a:moveTo>
                    <a:cubicBezTo>
                      <a:pt x="2651" y="147"/>
                      <a:pt x="2465" y="274"/>
                      <a:pt x="2295" y="416"/>
                    </a:cubicBezTo>
                    <a:cubicBezTo>
                      <a:pt x="2114" y="569"/>
                      <a:pt x="1949" y="738"/>
                      <a:pt x="1774" y="896"/>
                    </a:cubicBezTo>
                    <a:cubicBezTo>
                      <a:pt x="1112" y="1498"/>
                      <a:pt x="649" y="2234"/>
                      <a:pt x="317" y="3056"/>
                    </a:cubicBezTo>
                    <a:cubicBezTo>
                      <a:pt x="102" y="3586"/>
                      <a:pt x="0" y="4135"/>
                      <a:pt x="59" y="4705"/>
                    </a:cubicBezTo>
                    <a:cubicBezTo>
                      <a:pt x="140" y="5510"/>
                      <a:pt x="511" y="6176"/>
                      <a:pt x="1173" y="6624"/>
                    </a:cubicBezTo>
                    <a:cubicBezTo>
                      <a:pt x="1679" y="6966"/>
                      <a:pt x="2205" y="7144"/>
                      <a:pt x="2742" y="7144"/>
                    </a:cubicBezTo>
                    <a:cubicBezTo>
                      <a:pt x="3179" y="7144"/>
                      <a:pt x="3625" y="7026"/>
                      <a:pt x="4073" y="6784"/>
                    </a:cubicBezTo>
                    <a:cubicBezTo>
                      <a:pt x="5166" y="6191"/>
                      <a:pt x="5829" y="5270"/>
                      <a:pt x="6102" y="4067"/>
                    </a:cubicBezTo>
                    <a:cubicBezTo>
                      <a:pt x="6265" y="3352"/>
                      <a:pt x="6193" y="2637"/>
                      <a:pt x="6066" y="1926"/>
                    </a:cubicBezTo>
                    <a:cubicBezTo>
                      <a:pt x="6038" y="1763"/>
                      <a:pt x="5993" y="1603"/>
                      <a:pt x="5951" y="1426"/>
                    </a:cubicBezTo>
                    <a:cubicBezTo>
                      <a:pt x="5869" y="1432"/>
                      <a:pt x="5789" y="1435"/>
                      <a:pt x="5709" y="1435"/>
                    </a:cubicBezTo>
                    <a:cubicBezTo>
                      <a:pt x="4543" y="1435"/>
                      <a:pt x="3673" y="811"/>
                      <a:pt x="28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002" name="Google Shape;1002;p26"/>
              <p:cNvSpPr/>
              <p:nvPr/>
            </p:nvSpPr>
            <p:spPr>
              <a:xfrm>
                <a:off x="3095652" y="2582569"/>
                <a:ext cx="143752" cy="132047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6554" extrusionOk="0">
                    <a:moveTo>
                      <a:pt x="2621" y="0"/>
                    </a:moveTo>
                    <a:cubicBezTo>
                      <a:pt x="1885" y="0"/>
                      <a:pt x="1250" y="302"/>
                      <a:pt x="717" y="832"/>
                    </a:cubicBezTo>
                    <a:cubicBezTo>
                      <a:pt x="622" y="926"/>
                      <a:pt x="550" y="1043"/>
                      <a:pt x="482" y="1158"/>
                    </a:cubicBezTo>
                    <a:cubicBezTo>
                      <a:pt x="198" y="1643"/>
                      <a:pt x="60" y="2173"/>
                      <a:pt x="43" y="2730"/>
                    </a:cubicBezTo>
                    <a:cubicBezTo>
                      <a:pt x="0" y="4201"/>
                      <a:pt x="918" y="5534"/>
                      <a:pt x="2306" y="6026"/>
                    </a:cubicBezTo>
                    <a:cubicBezTo>
                      <a:pt x="2421" y="6067"/>
                      <a:pt x="2543" y="6098"/>
                      <a:pt x="2664" y="6108"/>
                    </a:cubicBezTo>
                    <a:cubicBezTo>
                      <a:pt x="3282" y="6161"/>
                      <a:pt x="3885" y="6286"/>
                      <a:pt x="4473" y="6481"/>
                    </a:cubicBezTo>
                    <a:cubicBezTo>
                      <a:pt x="4563" y="6511"/>
                      <a:pt x="4659" y="6527"/>
                      <a:pt x="4769" y="6553"/>
                    </a:cubicBezTo>
                    <a:cubicBezTo>
                      <a:pt x="5023" y="5155"/>
                      <a:pt x="5816" y="4225"/>
                      <a:pt x="7135" y="3692"/>
                    </a:cubicBezTo>
                    <a:cubicBezTo>
                      <a:pt x="6987" y="3309"/>
                      <a:pt x="6787" y="2986"/>
                      <a:pt x="6594" y="2659"/>
                    </a:cubicBezTo>
                    <a:cubicBezTo>
                      <a:pt x="6177" y="1958"/>
                      <a:pt x="5659" y="1345"/>
                      <a:pt x="5011" y="842"/>
                    </a:cubicBezTo>
                    <a:cubicBezTo>
                      <a:pt x="4362" y="338"/>
                      <a:pt x="3621" y="60"/>
                      <a:pt x="2809" y="7"/>
                    </a:cubicBezTo>
                    <a:cubicBezTo>
                      <a:pt x="2746" y="2"/>
                      <a:pt x="2683" y="0"/>
                      <a:pt x="26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003" name="Google Shape;1003;p26"/>
              <p:cNvSpPr/>
              <p:nvPr/>
            </p:nvSpPr>
            <p:spPr>
              <a:xfrm>
                <a:off x="3059124" y="2711795"/>
                <a:ext cx="144901" cy="110167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5468" extrusionOk="0">
                    <a:moveTo>
                      <a:pt x="3967" y="1"/>
                    </a:moveTo>
                    <a:cubicBezTo>
                      <a:pt x="3891" y="1"/>
                      <a:pt x="3815" y="4"/>
                      <a:pt x="3738" y="10"/>
                    </a:cubicBezTo>
                    <a:cubicBezTo>
                      <a:pt x="3359" y="41"/>
                      <a:pt x="2975" y="62"/>
                      <a:pt x="2602" y="138"/>
                    </a:cubicBezTo>
                    <a:cubicBezTo>
                      <a:pt x="1458" y="372"/>
                      <a:pt x="665" y="1044"/>
                      <a:pt x="257" y="2140"/>
                    </a:cubicBezTo>
                    <a:cubicBezTo>
                      <a:pt x="0" y="2828"/>
                      <a:pt x="88" y="3503"/>
                      <a:pt x="510" y="4097"/>
                    </a:cubicBezTo>
                    <a:cubicBezTo>
                      <a:pt x="1155" y="5005"/>
                      <a:pt x="2062" y="5467"/>
                      <a:pt x="3165" y="5467"/>
                    </a:cubicBezTo>
                    <a:cubicBezTo>
                      <a:pt x="3183" y="5467"/>
                      <a:pt x="3201" y="5467"/>
                      <a:pt x="3219" y="5467"/>
                    </a:cubicBezTo>
                    <a:cubicBezTo>
                      <a:pt x="4228" y="5453"/>
                      <a:pt x="5054" y="5002"/>
                      <a:pt x="5730" y="4267"/>
                    </a:cubicBezTo>
                    <a:cubicBezTo>
                      <a:pt x="6133" y="3828"/>
                      <a:pt x="6565" y="3423"/>
                      <a:pt x="7073" y="3103"/>
                    </a:cubicBezTo>
                    <a:cubicBezTo>
                      <a:pt x="7118" y="3074"/>
                      <a:pt x="7154" y="3033"/>
                      <a:pt x="7192" y="3001"/>
                    </a:cubicBezTo>
                    <a:cubicBezTo>
                      <a:pt x="6758" y="2140"/>
                      <a:pt x="6562" y="2164"/>
                      <a:pt x="6520" y="491"/>
                    </a:cubicBezTo>
                    <a:cubicBezTo>
                      <a:pt x="6220" y="396"/>
                      <a:pt x="5940" y="288"/>
                      <a:pt x="5636" y="248"/>
                    </a:cubicBezTo>
                    <a:cubicBezTo>
                      <a:pt x="5334" y="210"/>
                      <a:pt x="5034" y="165"/>
                      <a:pt x="4740" y="97"/>
                    </a:cubicBezTo>
                    <a:cubicBezTo>
                      <a:pt x="4484" y="36"/>
                      <a:pt x="4226" y="1"/>
                      <a:pt x="3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</p:grpSp>
      <p:grpSp>
        <p:nvGrpSpPr>
          <p:cNvPr id="1004" name="Google Shape;1004;p26"/>
          <p:cNvGrpSpPr/>
          <p:nvPr/>
        </p:nvGrpSpPr>
        <p:grpSpPr>
          <a:xfrm>
            <a:off x="5103283" y="760413"/>
            <a:ext cx="468134" cy="508215"/>
            <a:chOff x="3538695" y="3205892"/>
            <a:chExt cx="149978" cy="122114"/>
          </a:xfrm>
        </p:grpSpPr>
        <p:sp>
          <p:nvSpPr>
            <p:cNvPr id="1005" name="Google Shape;1005;p26"/>
            <p:cNvSpPr/>
            <p:nvPr/>
          </p:nvSpPr>
          <p:spPr>
            <a:xfrm>
              <a:off x="3538695" y="3205892"/>
              <a:ext cx="149978" cy="122114"/>
            </a:xfrm>
            <a:custGeom>
              <a:avLst/>
              <a:gdLst/>
              <a:ahLst/>
              <a:cxnLst/>
              <a:rect l="l" t="t" r="r" b="b"/>
              <a:pathLst>
                <a:path w="7444" h="6061" extrusionOk="0">
                  <a:moveTo>
                    <a:pt x="1603" y="297"/>
                  </a:moveTo>
                  <a:cubicBezTo>
                    <a:pt x="1739" y="297"/>
                    <a:pt x="1879" y="324"/>
                    <a:pt x="2017" y="368"/>
                  </a:cubicBezTo>
                  <a:cubicBezTo>
                    <a:pt x="2220" y="433"/>
                    <a:pt x="2412" y="547"/>
                    <a:pt x="2593" y="665"/>
                  </a:cubicBezTo>
                  <a:cubicBezTo>
                    <a:pt x="2959" y="903"/>
                    <a:pt x="3271" y="1204"/>
                    <a:pt x="3526" y="1563"/>
                  </a:cubicBezTo>
                  <a:cubicBezTo>
                    <a:pt x="3578" y="1635"/>
                    <a:pt x="3631" y="1706"/>
                    <a:pt x="3687" y="1774"/>
                  </a:cubicBezTo>
                  <a:cubicBezTo>
                    <a:pt x="3775" y="1880"/>
                    <a:pt x="3832" y="1930"/>
                    <a:pt x="3905" y="1930"/>
                  </a:cubicBezTo>
                  <a:cubicBezTo>
                    <a:pt x="3959" y="1930"/>
                    <a:pt x="4022" y="1902"/>
                    <a:pt x="4114" y="1851"/>
                  </a:cubicBezTo>
                  <a:cubicBezTo>
                    <a:pt x="4218" y="1792"/>
                    <a:pt x="4313" y="1720"/>
                    <a:pt x="4415" y="1661"/>
                  </a:cubicBezTo>
                  <a:cubicBezTo>
                    <a:pt x="4611" y="1546"/>
                    <a:pt x="4807" y="1431"/>
                    <a:pt x="5007" y="1325"/>
                  </a:cubicBezTo>
                  <a:cubicBezTo>
                    <a:pt x="5228" y="1209"/>
                    <a:pt x="5467" y="1150"/>
                    <a:pt x="5713" y="1115"/>
                  </a:cubicBezTo>
                  <a:cubicBezTo>
                    <a:pt x="5770" y="1107"/>
                    <a:pt x="5827" y="1103"/>
                    <a:pt x="5883" y="1103"/>
                  </a:cubicBezTo>
                  <a:cubicBezTo>
                    <a:pt x="6418" y="1103"/>
                    <a:pt x="6893" y="1458"/>
                    <a:pt x="7052" y="1989"/>
                  </a:cubicBezTo>
                  <a:cubicBezTo>
                    <a:pt x="7157" y="2341"/>
                    <a:pt x="7118" y="2671"/>
                    <a:pt x="6968" y="2997"/>
                  </a:cubicBezTo>
                  <a:cubicBezTo>
                    <a:pt x="6768" y="3435"/>
                    <a:pt x="6482" y="3808"/>
                    <a:pt x="6121" y="4124"/>
                  </a:cubicBezTo>
                  <a:cubicBezTo>
                    <a:pt x="5550" y="4623"/>
                    <a:pt x="4912" y="5010"/>
                    <a:pt x="4199" y="5268"/>
                  </a:cubicBezTo>
                  <a:cubicBezTo>
                    <a:pt x="4116" y="5298"/>
                    <a:pt x="4028" y="5319"/>
                    <a:pt x="3950" y="5361"/>
                  </a:cubicBezTo>
                  <a:cubicBezTo>
                    <a:pt x="3562" y="5570"/>
                    <a:pt x="3133" y="5642"/>
                    <a:pt x="2711" y="5741"/>
                  </a:cubicBezTo>
                  <a:cubicBezTo>
                    <a:pt x="2664" y="5752"/>
                    <a:pt x="2619" y="5758"/>
                    <a:pt x="2576" y="5758"/>
                  </a:cubicBezTo>
                  <a:cubicBezTo>
                    <a:pt x="2451" y="5758"/>
                    <a:pt x="2343" y="5709"/>
                    <a:pt x="2236" y="5601"/>
                  </a:cubicBezTo>
                  <a:cubicBezTo>
                    <a:pt x="1716" y="5081"/>
                    <a:pt x="1258" y="4515"/>
                    <a:pt x="898" y="3874"/>
                  </a:cubicBezTo>
                  <a:cubicBezTo>
                    <a:pt x="597" y="3334"/>
                    <a:pt x="381" y="2766"/>
                    <a:pt x="364" y="2145"/>
                  </a:cubicBezTo>
                  <a:cubicBezTo>
                    <a:pt x="303" y="1498"/>
                    <a:pt x="557" y="980"/>
                    <a:pt x="993" y="545"/>
                  </a:cubicBezTo>
                  <a:cubicBezTo>
                    <a:pt x="1173" y="367"/>
                    <a:pt x="1383" y="297"/>
                    <a:pt x="1603" y="297"/>
                  </a:cubicBezTo>
                  <a:close/>
                  <a:moveTo>
                    <a:pt x="1637" y="1"/>
                  </a:moveTo>
                  <a:cubicBezTo>
                    <a:pt x="1332" y="1"/>
                    <a:pt x="1042" y="110"/>
                    <a:pt x="773" y="332"/>
                  </a:cubicBezTo>
                  <a:cubicBezTo>
                    <a:pt x="355" y="677"/>
                    <a:pt x="140" y="1142"/>
                    <a:pt x="71" y="1662"/>
                  </a:cubicBezTo>
                  <a:cubicBezTo>
                    <a:pt x="1" y="2188"/>
                    <a:pt x="99" y="2705"/>
                    <a:pt x="274" y="3203"/>
                  </a:cubicBezTo>
                  <a:cubicBezTo>
                    <a:pt x="622" y="4195"/>
                    <a:pt x="1238" y="5010"/>
                    <a:pt x="1984" y="5729"/>
                  </a:cubicBezTo>
                  <a:cubicBezTo>
                    <a:pt x="2245" y="5982"/>
                    <a:pt x="2342" y="6061"/>
                    <a:pt x="2492" y="6061"/>
                  </a:cubicBezTo>
                  <a:cubicBezTo>
                    <a:pt x="2590" y="6061"/>
                    <a:pt x="2709" y="6027"/>
                    <a:pt x="2910" y="5987"/>
                  </a:cubicBezTo>
                  <a:cubicBezTo>
                    <a:pt x="4190" y="5728"/>
                    <a:pt x="5332" y="5169"/>
                    <a:pt x="6331" y="4323"/>
                  </a:cubicBezTo>
                  <a:cubicBezTo>
                    <a:pt x="6740" y="3977"/>
                    <a:pt x="7037" y="3554"/>
                    <a:pt x="7248" y="3068"/>
                  </a:cubicBezTo>
                  <a:cubicBezTo>
                    <a:pt x="7367" y="2795"/>
                    <a:pt x="7444" y="2511"/>
                    <a:pt x="7409" y="2204"/>
                  </a:cubicBezTo>
                  <a:cubicBezTo>
                    <a:pt x="7366" y="1823"/>
                    <a:pt x="7179" y="1516"/>
                    <a:pt x="6922" y="1247"/>
                  </a:cubicBezTo>
                  <a:cubicBezTo>
                    <a:pt x="6667" y="979"/>
                    <a:pt x="6350" y="835"/>
                    <a:pt x="5976" y="824"/>
                  </a:cubicBezTo>
                  <a:cubicBezTo>
                    <a:pt x="5949" y="823"/>
                    <a:pt x="5923" y="823"/>
                    <a:pt x="5897" y="823"/>
                  </a:cubicBezTo>
                  <a:cubicBezTo>
                    <a:pt x="5675" y="823"/>
                    <a:pt x="5459" y="854"/>
                    <a:pt x="5248" y="927"/>
                  </a:cubicBezTo>
                  <a:cubicBezTo>
                    <a:pt x="4967" y="1023"/>
                    <a:pt x="4702" y="1151"/>
                    <a:pt x="4451" y="1311"/>
                  </a:cubicBezTo>
                  <a:cubicBezTo>
                    <a:pt x="4292" y="1410"/>
                    <a:pt x="4136" y="1512"/>
                    <a:pt x="3951" y="1631"/>
                  </a:cubicBezTo>
                  <a:cubicBezTo>
                    <a:pt x="3887" y="1547"/>
                    <a:pt x="3839" y="1485"/>
                    <a:pt x="3791" y="1427"/>
                  </a:cubicBezTo>
                  <a:cubicBezTo>
                    <a:pt x="3666" y="1275"/>
                    <a:pt x="3548" y="1114"/>
                    <a:pt x="3411" y="973"/>
                  </a:cubicBezTo>
                  <a:cubicBezTo>
                    <a:pt x="3057" y="610"/>
                    <a:pt x="2665" y="297"/>
                    <a:pt x="2186" y="111"/>
                  </a:cubicBezTo>
                  <a:cubicBezTo>
                    <a:pt x="1998" y="38"/>
                    <a:pt x="1815" y="1"/>
                    <a:pt x="16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6" name="Google Shape;1006;p26"/>
            <p:cNvSpPr/>
            <p:nvPr/>
          </p:nvSpPr>
          <p:spPr>
            <a:xfrm>
              <a:off x="3544800" y="3211876"/>
              <a:ext cx="138111" cy="110025"/>
            </a:xfrm>
            <a:custGeom>
              <a:avLst/>
              <a:gdLst/>
              <a:ahLst/>
              <a:cxnLst/>
              <a:rect l="l" t="t" r="r" b="b"/>
              <a:pathLst>
                <a:path w="6855" h="5461" extrusionOk="0">
                  <a:moveTo>
                    <a:pt x="1300" y="0"/>
                  </a:moveTo>
                  <a:cubicBezTo>
                    <a:pt x="1080" y="0"/>
                    <a:pt x="870" y="70"/>
                    <a:pt x="690" y="248"/>
                  </a:cubicBezTo>
                  <a:cubicBezTo>
                    <a:pt x="254" y="683"/>
                    <a:pt x="0" y="1201"/>
                    <a:pt x="61" y="1848"/>
                  </a:cubicBezTo>
                  <a:cubicBezTo>
                    <a:pt x="78" y="2469"/>
                    <a:pt x="294" y="3037"/>
                    <a:pt x="595" y="3577"/>
                  </a:cubicBezTo>
                  <a:cubicBezTo>
                    <a:pt x="955" y="4218"/>
                    <a:pt x="1413" y="4784"/>
                    <a:pt x="1933" y="5304"/>
                  </a:cubicBezTo>
                  <a:cubicBezTo>
                    <a:pt x="2040" y="5412"/>
                    <a:pt x="2148" y="5461"/>
                    <a:pt x="2273" y="5461"/>
                  </a:cubicBezTo>
                  <a:cubicBezTo>
                    <a:pt x="2316" y="5461"/>
                    <a:pt x="2361" y="5455"/>
                    <a:pt x="2408" y="5444"/>
                  </a:cubicBezTo>
                  <a:cubicBezTo>
                    <a:pt x="2830" y="5345"/>
                    <a:pt x="3259" y="5273"/>
                    <a:pt x="3647" y="5064"/>
                  </a:cubicBezTo>
                  <a:cubicBezTo>
                    <a:pt x="3725" y="5022"/>
                    <a:pt x="3813" y="5001"/>
                    <a:pt x="3896" y="4971"/>
                  </a:cubicBezTo>
                  <a:cubicBezTo>
                    <a:pt x="4609" y="4713"/>
                    <a:pt x="5247" y="4326"/>
                    <a:pt x="5818" y="3827"/>
                  </a:cubicBezTo>
                  <a:cubicBezTo>
                    <a:pt x="6179" y="3511"/>
                    <a:pt x="6465" y="3138"/>
                    <a:pt x="6665" y="2700"/>
                  </a:cubicBezTo>
                  <a:cubicBezTo>
                    <a:pt x="6815" y="2374"/>
                    <a:pt x="6854" y="2044"/>
                    <a:pt x="6749" y="1692"/>
                  </a:cubicBezTo>
                  <a:cubicBezTo>
                    <a:pt x="6590" y="1161"/>
                    <a:pt x="6115" y="806"/>
                    <a:pt x="5580" y="806"/>
                  </a:cubicBezTo>
                  <a:cubicBezTo>
                    <a:pt x="5524" y="806"/>
                    <a:pt x="5467" y="810"/>
                    <a:pt x="5410" y="818"/>
                  </a:cubicBezTo>
                  <a:cubicBezTo>
                    <a:pt x="5164" y="853"/>
                    <a:pt x="4925" y="912"/>
                    <a:pt x="4704" y="1028"/>
                  </a:cubicBezTo>
                  <a:cubicBezTo>
                    <a:pt x="4504" y="1134"/>
                    <a:pt x="4308" y="1249"/>
                    <a:pt x="4112" y="1364"/>
                  </a:cubicBezTo>
                  <a:cubicBezTo>
                    <a:pt x="4010" y="1423"/>
                    <a:pt x="3915" y="1495"/>
                    <a:pt x="3811" y="1554"/>
                  </a:cubicBezTo>
                  <a:cubicBezTo>
                    <a:pt x="3719" y="1605"/>
                    <a:pt x="3656" y="1633"/>
                    <a:pt x="3602" y="1633"/>
                  </a:cubicBezTo>
                  <a:cubicBezTo>
                    <a:pt x="3529" y="1633"/>
                    <a:pt x="3472" y="1583"/>
                    <a:pt x="3384" y="1477"/>
                  </a:cubicBezTo>
                  <a:cubicBezTo>
                    <a:pt x="3328" y="1409"/>
                    <a:pt x="3275" y="1338"/>
                    <a:pt x="3223" y="1266"/>
                  </a:cubicBezTo>
                  <a:cubicBezTo>
                    <a:pt x="2968" y="907"/>
                    <a:pt x="2656" y="606"/>
                    <a:pt x="2290" y="368"/>
                  </a:cubicBezTo>
                  <a:cubicBezTo>
                    <a:pt x="2109" y="250"/>
                    <a:pt x="1917" y="136"/>
                    <a:pt x="1714" y="71"/>
                  </a:cubicBezTo>
                  <a:cubicBezTo>
                    <a:pt x="1576" y="27"/>
                    <a:pt x="1436" y="0"/>
                    <a:pt x="1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7" name="Google Shape;1007;p26"/>
            <p:cNvSpPr/>
            <p:nvPr/>
          </p:nvSpPr>
          <p:spPr>
            <a:xfrm>
              <a:off x="3589144" y="3281848"/>
              <a:ext cx="24741" cy="14345"/>
            </a:xfrm>
            <a:custGeom>
              <a:avLst/>
              <a:gdLst/>
              <a:ahLst/>
              <a:cxnLst/>
              <a:rect l="l" t="t" r="r" b="b"/>
              <a:pathLst>
                <a:path w="1228" h="712" extrusionOk="0">
                  <a:moveTo>
                    <a:pt x="132" y="0"/>
                  </a:moveTo>
                  <a:cubicBezTo>
                    <a:pt x="74" y="0"/>
                    <a:pt x="15" y="39"/>
                    <a:pt x="7" y="101"/>
                  </a:cubicBezTo>
                  <a:cubicBezTo>
                    <a:pt x="1" y="156"/>
                    <a:pt x="10" y="219"/>
                    <a:pt x="31" y="271"/>
                  </a:cubicBezTo>
                  <a:cubicBezTo>
                    <a:pt x="141" y="547"/>
                    <a:pt x="393" y="712"/>
                    <a:pt x="736" y="712"/>
                  </a:cubicBezTo>
                  <a:cubicBezTo>
                    <a:pt x="739" y="712"/>
                    <a:pt x="743" y="712"/>
                    <a:pt x="746" y="712"/>
                  </a:cubicBezTo>
                  <a:cubicBezTo>
                    <a:pt x="779" y="704"/>
                    <a:pt x="858" y="701"/>
                    <a:pt x="930" y="676"/>
                  </a:cubicBezTo>
                  <a:cubicBezTo>
                    <a:pt x="1042" y="639"/>
                    <a:pt x="1151" y="586"/>
                    <a:pt x="1208" y="474"/>
                  </a:cubicBezTo>
                  <a:cubicBezTo>
                    <a:pt x="1228" y="438"/>
                    <a:pt x="1225" y="378"/>
                    <a:pt x="1208" y="340"/>
                  </a:cubicBezTo>
                  <a:cubicBezTo>
                    <a:pt x="1189" y="297"/>
                    <a:pt x="1152" y="277"/>
                    <a:pt x="1109" y="277"/>
                  </a:cubicBezTo>
                  <a:cubicBezTo>
                    <a:pt x="1092" y="277"/>
                    <a:pt x="1075" y="280"/>
                    <a:pt x="1057" y="285"/>
                  </a:cubicBezTo>
                  <a:cubicBezTo>
                    <a:pt x="1030" y="295"/>
                    <a:pt x="1006" y="314"/>
                    <a:pt x="980" y="327"/>
                  </a:cubicBezTo>
                  <a:cubicBezTo>
                    <a:pt x="848" y="395"/>
                    <a:pt x="745" y="431"/>
                    <a:pt x="657" y="431"/>
                  </a:cubicBezTo>
                  <a:cubicBezTo>
                    <a:pt x="520" y="431"/>
                    <a:pt x="418" y="343"/>
                    <a:pt x="296" y="151"/>
                  </a:cubicBezTo>
                  <a:cubicBezTo>
                    <a:pt x="270" y="110"/>
                    <a:pt x="245" y="67"/>
                    <a:pt x="212" y="33"/>
                  </a:cubicBezTo>
                  <a:cubicBezTo>
                    <a:pt x="191" y="10"/>
                    <a:pt x="161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8" name="Google Shape;1008;p26"/>
            <p:cNvSpPr/>
            <p:nvPr/>
          </p:nvSpPr>
          <p:spPr>
            <a:xfrm>
              <a:off x="3625994" y="3270526"/>
              <a:ext cx="6407" cy="6588"/>
            </a:xfrm>
            <a:custGeom>
              <a:avLst/>
              <a:gdLst/>
              <a:ahLst/>
              <a:cxnLst/>
              <a:rect l="l" t="t" r="r" b="b"/>
              <a:pathLst>
                <a:path w="318" h="327" extrusionOk="0">
                  <a:moveTo>
                    <a:pt x="190" y="0"/>
                  </a:moveTo>
                  <a:cubicBezTo>
                    <a:pt x="183" y="0"/>
                    <a:pt x="176" y="1"/>
                    <a:pt x="168" y="2"/>
                  </a:cubicBezTo>
                  <a:cubicBezTo>
                    <a:pt x="78" y="23"/>
                    <a:pt x="0" y="136"/>
                    <a:pt x="29" y="223"/>
                  </a:cubicBezTo>
                  <a:cubicBezTo>
                    <a:pt x="41" y="263"/>
                    <a:pt x="83" y="310"/>
                    <a:pt x="121" y="322"/>
                  </a:cubicBezTo>
                  <a:cubicBezTo>
                    <a:pt x="130" y="325"/>
                    <a:pt x="141" y="327"/>
                    <a:pt x="152" y="327"/>
                  </a:cubicBezTo>
                  <a:cubicBezTo>
                    <a:pt x="187" y="327"/>
                    <a:pt x="228" y="314"/>
                    <a:pt x="250" y="293"/>
                  </a:cubicBezTo>
                  <a:cubicBezTo>
                    <a:pt x="288" y="257"/>
                    <a:pt x="304" y="197"/>
                    <a:pt x="318" y="170"/>
                  </a:cubicBezTo>
                  <a:cubicBezTo>
                    <a:pt x="317" y="67"/>
                    <a:pt x="258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09" name="Google Shape;1009;p26"/>
            <p:cNvSpPr/>
            <p:nvPr/>
          </p:nvSpPr>
          <p:spPr>
            <a:xfrm>
              <a:off x="3582657" y="3259626"/>
              <a:ext cx="5722" cy="6427"/>
            </a:xfrm>
            <a:custGeom>
              <a:avLst/>
              <a:gdLst/>
              <a:ahLst/>
              <a:cxnLst/>
              <a:rect l="l" t="t" r="r" b="b"/>
              <a:pathLst>
                <a:path w="284" h="319" extrusionOk="0">
                  <a:moveTo>
                    <a:pt x="152" y="1"/>
                  </a:moveTo>
                  <a:cubicBezTo>
                    <a:pt x="67" y="1"/>
                    <a:pt x="2" y="71"/>
                    <a:pt x="0" y="167"/>
                  </a:cubicBezTo>
                  <a:cubicBezTo>
                    <a:pt x="0" y="250"/>
                    <a:pt x="61" y="319"/>
                    <a:pt x="132" y="319"/>
                  </a:cubicBezTo>
                  <a:cubicBezTo>
                    <a:pt x="134" y="319"/>
                    <a:pt x="137" y="319"/>
                    <a:pt x="139" y="318"/>
                  </a:cubicBezTo>
                  <a:cubicBezTo>
                    <a:pt x="224" y="313"/>
                    <a:pt x="284" y="234"/>
                    <a:pt x="282" y="134"/>
                  </a:cubicBezTo>
                  <a:cubicBezTo>
                    <a:pt x="279" y="58"/>
                    <a:pt x="227" y="5"/>
                    <a:pt x="159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10" name="Google Shape;1010;p26"/>
          <p:cNvGrpSpPr/>
          <p:nvPr/>
        </p:nvGrpSpPr>
        <p:grpSpPr>
          <a:xfrm>
            <a:off x="4972525" y="7198658"/>
            <a:ext cx="364809" cy="430550"/>
            <a:chOff x="3397360" y="3022731"/>
            <a:chExt cx="116976" cy="103538"/>
          </a:xfrm>
        </p:grpSpPr>
        <p:sp>
          <p:nvSpPr>
            <p:cNvPr id="1011" name="Google Shape;1011;p26"/>
            <p:cNvSpPr/>
            <p:nvPr/>
          </p:nvSpPr>
          <p:spPr>
            <a:xfrm>
              <a:off x="3397360" y="3022731"/>
              <a:ext cx="116976" cy="103538"/>
            </a:xfrm>
            <a:custGeom>
              <a:avLst/>
              <a:gdLst/>
              <a:ahLst/>
              <a:cxnLst/>
              <a:rect l="l" t="t" r="r" b="b"/>
              <a:pathLst>
                <a:path w="5806" h="5139" extrusionOk="0">
                  <a:moveTo>
                    <a:pt x="4669" y="279"/>
                  </a:moveTo>
                  <a:cubicBezTo>
                    <a:pt x="4779" y="279"/>
                    <a:pt x="4885" y="299"/>
                    <a:pt x="4990" y="331"/>
                  </a:cubicBezTo>
                  <a:cubicBezTo>
                    <a:pt x="5167" y="385"/>
                    <a:pt x="5295" y="508"/>
                    <a:pt x="5372" y="679"/>
                  </a:cubicBezTo>
                  <a:cubicBezTo>
                    <a:pt x="5475" y="909"/>
                    <a:pt x="5513" y="1151"/>
                    <a:pt x="5490" y="1401"/>
                  </a:cubicBezTo>
                  <a:cubicBezTo>
                    <a:pt x="5455" y="1788"/>
                    <a:pt x="5348" y="2154"/>
                    <a:pt x="5180" y="2505"/>
                  </a:cubicBezTo>
                  <a:cubicBezTo>
                    <a:pt x="4814" y="3268"/>
                    <a:pt x="4315" y="3939"/>
                    <a:pt x="3753" y="4567"/>
                  </a:cubicBezTo>
                  <a:cubicBezTo>
                    <a:pt x="3696" y="4633"/>
                    <a:pt x="3631" y="4695"/>
                    <a:pt x="3574" y="4763"/>
                  </a:cubicBezTo>
                  <a:cubicBezTo>
                    <a:pt x="3522" y="4826"/>
                    <a:pt x="3465" y="4854"/>
                    <a:pt x="3402" y="4854"/>
                  </a:cubicBezTo>
                  <a:cubicBezTo>
                    <a:pt x="3364" y="4854"/>
                    <a:pt x="3325" y="4844"/>
                    <a:pt x="3283" y="4825"/>
                  </a:cubicBezTo>
                  <a:cubicBezTo>
                    <a:pt x="3256" y="4814"/>
                    <a:pt x="3227" y="4806"/>
                    <a:pt x="3200" y="4793"/>
                  </a:cubicBezTo>
                  <a:cubicBezTo>
                    <a:pt x="2369" y="4406"/>
                    <a:pt x="1618" y="3906"/>
                    <a:pt x="1018" y="3201"/>
                  </a:cubicBezTo>
                  <a:cubicBezTo>
                    <a:pt x="742" y="2878"/>
                    <a:pt x="512" y="2523"/>
                    <a:pt x="362" y="2120"/>
                  </a:cubicBezTo>
                  <a:cubicBezTo>
                    <a:pt x="244" y="1802"/>
                    <a:pt x="234" y="1491"/>
                    <a:pt x="370" y="1171"/>
                  </a:cubicBezTo>
                  <a:cubicBezTo>
                    <a:pt x="507" y="852"/>
                    <a:pt x="750" y="707"/>
                    <a:pt x="1077" y="668"/>
                  </a:cubicBezTo>
                  <a:cubicBezTo>
                    <a:pt x="1096" y="666"/>
                    <a:pt x="1114" y="665"/>
                    <a:pt x="1133" y="665"/>
                  </a:cubicBezTo>
                  <a:cubicBezTo>
                    <a:pt x="1164" y="665"/>
                    <a:pt x="1195" y="667"/>
                    <a:pt x="1226" y="667"/>
                  </a:cubicBezTo>
                  <a:cubicBezTo>
                    <a:pt x="1241" y="666"/>
                    <a:pt x="1255" y="666"/>
                    <a:pt x="1270" y="666"/>
                  </a:cubicBezTo>
                  <a:cubicBezTo>
                    <a:pt x="1424" y="666"/>
                    <a:pt x="1569" y="714"/>
                    <a:pt x="1705" y="785"/>
                  </a:cubicBezTo>
                  <a:cubicBezTo>
                    <a:pt x="1964" y="915"/>
                    <a:pt x="2188" y="1090"/>
                    <a:pt x="2374" y="1313"/>
                  </a:cubicBezTo>
                  <a:cubicBezTo>
                    <a:pt x="2494" y="1457"/>
                    <a:pt x="2608" y="1606"/>
                    <a:pt x="2733" y="1746"/>
                  </a:cubicBezTo>
                  <a:cubicBezTo>
                    <a:pt x="2789" y="1808"/>
                    <a:pt x="2841" y="1839"/>
                    <a:pt x="2890" y="1839"/>
                  </a:cubicBezTo>
                  <a:cubicBezTo>
                    <a:pt x="2950" y="1839"/>
                    <a:pt x="3005" y="1792"/>
                    <a:pt x="3056" y="1699"/>
                  </a:cubicBezTo>
                  <a:cubicBezTo>
                    <a:pt x="3089" y="1638"/>
                    <a:pt x="3114" y="1574"/>
                    <a:pt x="3144" y="1511"/>
                  </a:cubicBezTo>
                  <a:cubicBezTo>
                    <a:pt x="3255" y="1269"/>
                    <a:pt x="3390" y="1039"/>
                    <a:pt x="3568" y="838"/>
                  </a:cubicBezTo>
                  <a:cubicBezTo>
                    <a:pt x="3825" y="548"/>
                    <a:pt x="4135" y="357"/>
                    <a:pt x="4523" y="291"/>
                  </a:cubicBezTo>
                  <a:cubicBezTo>
                    <a:pt x="4573" y="283"/>
                    <a:pt x="4621" y="279"/>
                    <a:pt x="4669" y="279"/>
                  </a:cubicBezTo>
                  <a:close/>
                  <a:moveTo>
                    <a:pt x="4670" y="1"/>
                  </a:moveTo>
                  <a:cubicBezTo>
                    <a:pt x="4314" y="1"/>
                    <a:pt x="3995" y="127"/>
                    <a:pt x="3706" y="338"/>
                  </a:cubicBezTo>
                  <a:cubicBezTo>
                    <a:pt x="3414" y="552"/>
                    <a:pt x="3193" y="827"/>
                    <a:pt x="3027" y="1146"/>
                  </a:cubicBezTo>
                  <a:cubicBezTo>
                    <a:pt x="2979" y="1240"/>
                    <a:pt x="2927" y="1333"/>
                    <a:pt x="2855" y="1468"/>
                  </a:cubicBezTo>
                  <a:cubicBezTo>
                    <a:pt x="2762" y="1352"/>
                    <a:pt x="2701" y="1276"/>
                    <a:pt x="2642" y="1198"/>
                  </a:cubicBezTo>
                  <a:cubicBezTo>
                    <a:pt x="2400" y="890"/>
                    <a:pt x="2101" y="653"/>
                    <a:pt x="1743" y="495"/>
                  </a:cubicBezTo>
                  <a:cubicBezTo>
                    <a:pt x="1565" y="416"/>
                    <a:pt x="1386" y="375"/>
                    <a:pt x="1207" y="375"/>
                  </a:cubicBezTo>
                  <a:cubicBezTo>
                    <a:pt x="1032" y="375"/>
                    <a:pt x="857" y="414"/>
                    <a:pt x="683" y="492"/>
                  </a:cubicBezTo>
                  <a:cubicBezTo>
                    <a:pt x="305" y="662"/>
                    <a:pt x="64" y="951"/>
                    <a:pt x="22" y="1368"/>
                  </a:cubicBezTo>
                  <a:cubicBezTo>
                    <a:pt x="1" y="1570"/>
                    <a:pt x="16" y="1782"/>
                    <a:pt x="53" y="1983"/>
                  </a:cubicBezTo>
                  <a:cubicBezTo>
                    <a:pt x="127" y="2399"/>
                    <a:pt x="332" y="2761"/>
                    <a:pt x="581" y="3095"/>
                  </a:cubicBezTo>
                  <a:cubicBezTo>
                    <a:pt x="1237" y="3978"/>
                    <a:pt x="2099" y="4603"/>
                    <a:pt x="3091" y="5057"/>
                  </a:cubicBezTo>
                  <a:cubicBezTo>
                    <a:pt x="3208" y="5111"/>
                    <a:pt x="3305" y="5139"/>
                    <a:pt x="3395" y="5139"/>
                  </a:cubicBezTo>
                  <a:cubicBezTo>
                    <a:pt x="3539" y="5139"/>
                    <a:pt x="3662" y="5066"/>
                    <a:pt x="3806" y="4913"/>
                  </a:cubicBezTo>
                  <a:cubicBezTo>
                    <a:pt x="4444" y="4236"/>
                    <a:pt x="5002" y="3499"/>
                    <a:pt x="5416" y="2662"/>
                  </a:cubicBezTo>
                  <a:cubicBezTo>
                    <a:pt x="5573" y="2342"/>
                    <a:pt x="5696" y="2009"/>
                    <a:pt x="5748" y="1656"/>
                  </a:cubicBezTo>
                  <a:cubicBezTo>
                    <a:pt x="5799" y="1302"/>
                    <a:pt x="5806" y="950"/>
                    <a:pt x="5656" y="611"/>
                  </a:cubicBezTo>
                  <a:cubicBezTo>
                    <a:pt x="5487" y="230"/>
                    <a:pt x="5191" y="36"/>
                    <a:pt x="4783" y="5"/>
                  </a:cubicBezTo>
                  <a:cubicBezTo>
                    <a:pt x="4745" y="2"/>
                    <a:pt x="4707" y="1"/>
                    <a:pt x="4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2" name="Google Shape;1012;p26"/>
            <p:cNvSpPr/>
            <p:nvPr/>
          </p:nvSpPr>
          <p:spPr>
            <a:xfrm>
              <a:off x="3402075" y="3028332"/>
              <a:ext cx="106359" cy="92195"/>
            </a:xfrm>
            <a:custGeom>
              <a:avLst/>
              <a:gdLst/>
              <a:ahLst/>
              <a:cxnLst/>
              <a:rect l="l" t="t" r="r" b="b"/>
              <a:pathLst>
                <a:path w="5279" h="4576" extrusionOk="0">
                  <a:moveTo>
                    <a:pt x="4435" y="1"/>
                  </a:moveTo>
                  <a:cubicBezTo>
                    <a:pt x="4387" y="1"/>
                    <a:pt x="4339" y="5"/>
                    <a:pt x="4289" y="13"/>
                  </a:cubicBezTo>
                  <a:cubicBezTo>
                    <a:pt x="3901" y="79"/>
                    <a:pt x="3591" y="270"/>
                    <a:pt x="3334" y="560"/>
                  </a:cubicBezTo>
                  <a:cubicBezTo>
                    <a:pt x="3156" y="761"/>
                    <a:pt x="3021" y="991"/>
                    <a:pt x="2910" y="1233"/>
                  </a:cubicBezTo>
                  <a:cubicBezTo>
                    <a:pt x="2880" y="1296"/>
                    <a:pt x="2855" y="1360"/>
                    <a:pt x="2822" y="1421"/>
                  </a:cubicBezTo>
                  <a:cubicBezTo>
                    <a:pt x="2771" y="1514"/>
                    <a:pt x="2716" y="1561"/>
                    <a:pt x="2656" y="1561"/>
                  </a:cubicBezTo>
                  <a:cubicBezTo>
                    <a:pt x="2607" y="1561"/>
                    <a:pt x="2555" y="1530"/>
                    <a:pt x="2499" y="1468"/>
                  </a:cubicBezTo>
                  <a:cubicBezTo>
                    <a:pt x="2374" y="1328"/>
                    <a:pt x="2260" y="1179"/>
                    <a:pt x="2140" y="1035"/>
                  </a:cubicBezTo>
                  <a:cubicBezTo>
                    <a:pt x="1954" y="812"/>
                    <a:pt x="1730" y="637"/>
                    <a:pt x="1471" y="507"/>
                  </a:cubicBezTo>
                  <a:cubicBezTo>
                    <a:pt x="1335" y="436"/>
                    <a:pt x="1190" y="388"/>
                    <a:pt x="1036" y="388"/>
                  </a:cubicBezTo>
                  <a:cubicBezTo>
                    <a:pt x="1021" y="388"/>
                    <a:pt x="1007" y="388"/>
                    <a:pt x="992" y="389"/>
                  </a:cubicBezTo>
                  <a:cubicBezTo>
                    <a:pt x="961" y="389"/>
                    <a:pt x="930" y="387"/>
                    <a:pt x="899" y="387"/>
                  </a:cubicBezTo>
                  <a:cubicBezTo>
                    <a:pt x="880" y="387"/>
                    <a:pt x="862" y="388"/>
                    <a:pt x="843" y="390"/>
                  </a:cubicBezTo>
                  <a:cubicBezTo>
                    <a:pt x="516" y="429"/>
                    <a:pt x="273" y="574"/>
                    <a:pt x="136" y="893"/>
                  </a:cubicBezTo>
                  <a:cubicBezTo>
                    <a:pt x="0" y="1213"/>
                    <a:pt x="10" y="1524"/>
                    <a:pt x="128" y="1842"/>
                  </a:cubicBezTo>
                  <a:cubicBezTo>
                    <a:pt x="278" y="2245"/>
                    <a:pt x="508" y="2600"/>
                    <a:pt x="784" y="2923"/>
                  </a:cubicBezTo>
                  <a:cubicBezTo>
                    <a:pt x="1384" y="3628"/>
                    <a:pt x="2135" y="4128"/>
                    <a:pt x="2966" y="4515"/>
                  </a:cubicBezTo>
                  <a:cubicBezTo>
                    <a:pt x="2993" y="4528"/>
                    <a:pt x="3022" y="4536"/>
                    <a:pt x="3049" y="4547"/>
                  </a:cubicBezTo>
                  <a:cubicBezTo>
                    <a:pt x="3091" y="4566"/>
                    <a:pt x="3130" y="4576"/>
                    <a:pt x="3168" y="4576"/>
                  </a:cubicBezTo>
                  <a:cubicBezTo>
                    <a:pt x="3231" y="4576"/>
                    <a:pt x="3288" y="4548"/>
                    <a:pt x="3340" y="4485"/>
                  </a:cubicBezTo>
                  <a:cubicBezTo>
                    <a:pt x="3397" y="4417"/>
                    <a:pt x="3462" y="4355"/>
                    <a:pt x="3519" y="4289"/>
                  </a:cubicBezTo>
                  <a:cubicBezTo>
                    <a:pt x="4081" y="3661"/>
                    <a:pt x="4580" y="2990"/>
                    <a:pt x="4946" y="2227"/>
                  </a:cubicBezTo>
                  <a:cubicBezTo>
                    <a:pt x="5114" y="1876"/>
                    <a:pt x="5221" y="1510"/>
                    <a:pt x="5256" y="1123"/>
                  </a:cubicBezTo>
                  <a:cubicBezTo>
                    <a:pt x="5279" y="873"/>
                    <a:pt x="5241" y="631"/>
                    <a:pt x="5138" y="401"/>
                  </a:cubicBezTo>
                  <a:cubicBezTo>
                    <a:pt x="5061" y="230"/>
                    <a:pt x="4933" y="107"/>
                    <a:pt x="4756" y="53"/>
                  </a:cubicBezTo>
                  <a:cubicBezTo>
                    <a:pt x="4651" y="21"/>
                    <a:pt x="4545" y="1"/>
                    <a:pt x="4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3447225" y="3090205"/>
              <a:ext cx="24902" cy="11746"/>
            </a:xfrm>
            <a:custGeom>
              <a:avLst/>
              <a:gdLst/>
              <a:ahLst/>
              <a:cxnLst/>
              <a:rect l="l" t="t" r="r" b="b"/>
              <a:pathLst>
                <a:path w="1236" h="583" extrusionOk="0">
                  <a:moveTo>
                    <a:pt x="1092" y="0"/>
                  </a:moveTo>
                  <a:cubicBezTo>
                    <a:pt x="1054" y="0"/>
                    <a:pt x="1019" y="21"/>
                    <a:pt x="985" y="51"/>
                  </a:cubicBezTo>
                  <a:cubicBezTo>
                    <a:pt x="964" y="72"/>
                    <a:pt x="948" y="98"/>
                    <a:pt x="928" y="119"/>
                  </a:cubicBezTo>
                  <a:cubicBezTo>
                    <a:pt x="816" y="231"/>
                    <a:pt x="705" y="287"/>
                    <a:pt x="584" y="287"/>
                  </a:cubicBezTo>
                  <a:cubicBezTo>
                    <a:pt x="494" y="287"/>
                    <a:pt x="399" y="255"/>
                    <a:pt x="296" y="192"/>
                  </a:cubicBezTo>
                  <a:cubicBezTo>
                    <a:pt x="255" y="166"/>
                    <a:pt x="217" y="125"/>
                    <a:pt x="172" y="114"/>
                  </a:cubicBezTo>
                  <a:cubicBezTo>
                    <a:pt x="160" y="111"/>
                    <a:pt x="146" y="110"/>
                    <a:pt x="131" y="110"/>
                  </a:cubicBezTo>
                  <a:cubicBezTo>
                    <a:pt x="96" y="110"/>
                    <a:pt x="59" y="119"/>
                    <a:pt x="40" y="138"/>
                  </a:cubicBezTo>
                  <a:cubicBezTo>
                    <a:pt x="14" y="165"/>
                    <a:pt x="0" y="228"/>
                    <a:pt x="9" y="269"/>
                  </a:cubicBezTo>
                  <a:cubicBezTo>
                    <a:pt x="19" y="314"/>
                    <a:pt x="54" y="357"/>
                    <a:pt x="88" y="389"/>
                  </a:cubicBezTo>
                  <a:cubicBezTo>
                    <a:pt x="223" y="514"/>
                    <a:pt x="380" y="583"/>
                    <a:pt x="565" y="583"/>
                  </a:cubicBezTo>
                  <a:cubicBezTo>
                    <a:pt x="567" y="583"/>
                    <a:pt x="568" y="583"/>
                    <a:pt x="570" y="583"/>
                  </a:cubicBezTo>
                  <a:cubicBezTo>
                    <a:pt x="846" y="579"/>
                    <a:pt x="1065" y="468"/>
                    <a:pt x="1197" y="219"/>
                  </a:cubicBezTo>
                  <a:cubicBezTo>
                    <a:pt x="1232" y="155"/>
                    <a:pt x="1235" y="84"/>
                    <a:pt x="1170" y="32"/>
                  </a:cubicBezTo>
                  <a:cubicBezTo>
                    <a:pt x="1143" y="10"/>
                    <a:pt x="111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3435842" y="3074914"/>
              <a:ext cx="6085" cy="6588"/>
            </a:xfrm>
            <a:custGeom>
              <a:avLst/>
              <a:gdLst/>
              <a:ahLst/>
              <a:cxnLst/>
              <a:rect l="l" t="t" r="r" b="b"/>
              <a:pathLst>
                <a:path w="302" h="327" extrusionOk="0">
                  <a:moveTo>
                    <a:pt x="142" y="0"/>
                  </a:moveTo>
                  <a:cubicBezTo>
                    <a:pt x="80" y="0"/>
                    <a:pt x="16" y="63"/>
                    <a:pt x="10" y="129"/>
                  </a:cubicBezTo>
                  <a:cubicBezTo>
                    <a:pt x="1" y="221"/>
                    <a:pt x="67" y="316"/>
                    <a:pt x="145" y="326"/>
                  </a:cubicBezTo>
                  <a:cubicBezTo>
                    <a:pt x="149" y="326"/>
                    <a:pt x="154" y="326"/>
                    <a:pt x="158" y="326"/>
                  </a:cubicBezTo>
                  <a:cubicBezTo>
                    <a:pt x="227" y="326"/>
                    <a:pt x="296" y="258"/>
                    <a:pt x="299" y="183"/>
                  </a:cubicBezTo>
                  <a:cubicBezTo>
                    <a:pt x="302" y="93"/>
                    <a:pt x="227" y="3"/>
                    <a:pt x="146" y="1"/>
                  </a:cubicBezTo>
                  <a:cubicBezTo>
                    <a:pt x="145" y="0"/>
                    <a:pt x="143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5" name="Google Shape;1015;p26"/>
            <p:cNvSpPr/>
            <p:nvPr/>
          </p:nvSpPr>
          <p:spPr>
            <a:xfrm>
              <a:off x="3475432" y="3069433"/>
              <a:ext cx="5883" cy="6064"/>
            </a:xfrm>
            <a:custGeom>
              <a:avLst/>
              <a:gdLst/>
              <a:ahLst/>
              <a:cxnLst/>
              <a:rect l="l" t="t" r="r" b="b"/>
              <a:pathLst>
                <a:path w="292" h="301" extrusionOk="0">
                  <a:moveTo>
                    <a:pt x="144" y="0"/>
                  </a:moveTo>
                  <a:cubicBezTo>
                    <a:pt x="134" y="0"/>
                    <a:pt x="124" y="2"/>
                    <a:pt x="114" y="4"/>
                  </a:cubicBezTo>
                  <a:cubicBezTo>
                    <a:pt x="37" y="26"/>
                    <a:pt x="2" y="84"/>
                    <a:pt x="1" y="158"/>
                  </a:cubicBezTo>
                  <a:cubicBezTo>
                    <a:pt x="0" y="231"/>
                    <a:pt x="73" y="300"/>
                    <a:pt x="142" y="300"/>
                  </a:cubicBezTo>
                  <a:cubicBezTo>
                    <a:pt x="147" y="300"/>
                    <a:pt x="151" y="300"/>
                    <a:pt x="156" y="299"/>
                  </a:cubicBezTo>
                  <a:cubicBezTo>
                    <a:pt x="230" y="289"/>
                    <a:pt x="291" y="206"/>
                    <a:pt x="281" y="128"/>
                  </a:cubicBezTo>
                  <a:cubicBezTo>
                    <a:pt x="272" y="56"/>
                    <a:pt x="20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16" name="Google Shape;1016;p26"/>
          <p:cNvGrpSpPr/>
          <p:nvPr/>
        </p:nvGrpSpPr>
        <p:grpSpPr>
          <a:xfrm>
            <a:off x="7352290" y="2348395"/>
            <a:ext cx="213912" cy="360947"/>
            <a:chOff x="3397340" y="3202991"/>
            <a:chExt cx="48495" cy="61369"/>
          </a:xfrm>
        </p:grpSpPr>
        <p:sp>
          <p:nvSpPr>
            <p:cNvPr id="1017" name="Google Shape;1017;p26"/>
            <p:cNvSpPr/>
            <p:nvPr/>
          </p:nvSpPr>
          <p:spPr>
            <a:xfrm>
              <a:off x="3397340" y="3202991"/>
              <a:ext cx="48495" cy="61369"/>
            </a:xfrm>
            <a:custGeom>
              <a:avLst/>
              <a:gdLst/>
              <a:ahLst/>
              <a:cxnLst/>
              <a:rect l="l" t="t" r="r" b="b"/>
              <a:pathLst>
                <a:path w="2407" h="3046" extrusionOk="0">
                  <a:moveTo>
                    <a:pt x="1266" y="944"/>
                  </a:moveTo>
                  <a:cubicBezTo>
                    <a:pt x="1313" y="944"/>
                    <a:pt x="1360" y="968"/>
                    <a:pt x="1383" y="1015"/>
                  </a:cubicBezTo>
                  <a:cubicBezTo>
                    <a:pt x="1455" y="1146"/>
                    <a:pt x="1531" y="1269"/>
                    <a:pt x="1629" y="1373"/>
                  </a:cubicBezTo>
                  <a:cubicBezTo>
                    <a:pt x="1683" y="1432"/>
                    <a:pt x="1675" y="1526"/>
                    <a:pt x="1610" y="1574"/>
                  </a:cubicBezTo>
                  <a:cubicBezTo>
                    <a:pt x="1540" y="1626"/>
                    <a:pt x="1471" y="1678"/>
                    <a:pt x="1413" y="1739"/>
                  </a:cubicBezTo>
                  <a:cubicBezTo>
                    <a:pt x="1359" y="1796"/>
                    <a:pt x="1309" y="1862"/>
                    <a:pt x="1260" y="1933"/>
                  </a:cubicBezTo>
                  <a:cubicBezTo>
                    <a:pt x="1233" y="1971"/>
                    <a:pt x="1192" y="1989"/>
                    <a:pt x="1151" y="1989"/>
                  </a:cubicBezTo>
                  <a:cubicBezTo>
                    <a:pt x="1103" y="1989"/>
                    <a:pt x="1055" y="1964"/>
                    <a:pt x="1031" y="1915"/>
                  </a:cubicBezTo>
                  <a:cubicBezTo>
                    <a:pt x="998" y="1848"/>
                    <a:pt x="969" y="1779"/>
                    <a:pt x="922" y="1722"/>
                  </a:cubicBezTo>
                  <a:cubicBezTo>
                    <a:pt x="866" y="1652"/>
                    <a:pt x="812" y="1580"/>
                    <a:pt x="753" y="1504"/>
                  </a:cubicBezTo>
                  <a:cubicBezTo>
                    <a:pt x="706" y="1441"/>
                    <a:pt x="722" y="1352"/>
                    <a:pt x="788" y="1309"/>
                  </a:cubicBezTo>
                  <a:cubicBezTo>
                    <a:pt x="927" y="1221"/>
                    <a:pt x="1055" y="1121"/>
                    <a:pt x="1161" y="994"/>
                  </a:cubicBezTo>
                  <a:cubicBezTo>
                    <a:pt x="1188" y="960"/>
                    <a:pt x="1228" y="944"/>
                    <a:pt x="1266" y="944"/>
                  </a:cubicBezTo>
                  <a:close/>
                  <a:moveTo>
                    <a:pt x="1345" y="0"/>
                  </a:moveTo>
                  <a:cubicBezTo>
                    <a:pt x="1237" y="16"/>
                    <a:pt x="1207" y="72"/>
                    <a:pt x="1184" y="146"/>
                  </a:cubicBezTo>
                  <a:cubicBezTo>
                    <a:pt x="1136" y="316"/>
                    <a:pt x="1099" y="489"/>
                    <a:pt x="1035" y="653"/>
                  </a:cubicBezTo>
                  <a:cubicBezTo>
                    <a:pt x="938" y="898"/>
                    <a:pt x="756" y="1051"/>
                    <a:pt x="485" y="1088"/>
                  </a:cubicBezTo>
                  <a:cubicBezTo>
                    <a:pt x="359" y="1104"/>
                    <a:pt x="232" y="1129"/>
                    <a:pt x="111" y="1167"/>
                  </a:cubicBezTo>
                  <a:cubicBezTo>
                    <a:pt x="67" y="1182"/>
                    <a:pt x="22" y="1242"/>
                    <a:pt x="8" y="1290"/>
                  </a:cubicBezTo>
                  <a:cubicBezTo>
                    <a:pt x="1" y="1314"/>
                    <a:pt x="56" y="1377"/>
                    <a:pt x="95" y="1389"/>
                  </a:cubicBezTo>
                  <a:cubicBezTo>
                    <a:pt x="407" y="1500"/>
                    <a:pt x="581" y="1745"/>
                    <a:pt x="717" y="2026"/>
                  </a:cubicBezTo>
                  <a:cubicBezTo>
                    <a:pt x="826" y="2248"/>
                    <a:pt x="898" y="2481"/>
                    <a:pt x="894" y="2733"/>
                  </a:cubicBezTo>
                  <a:cubicBezTo>
                    <a:pt x="892" y="2801"/>
                    <a:pt x="886" y="2875"/>
                    <a:pt x="910" y="2937"/>
                  </a:cubicBezTo>
                  <a:cubicBezTo>
                    <a:pt x="926" y="2983"/>
                    <a:pt x="981" y="3028"/>
                    <a:pt x="1030" y="3044"/>
                  </a:cubicBezTo>
                  <a:cubicBezTo>
                    <a:pt x="1032" y="3045"/>
                    <a:pt x="1035" y="3045"/>
                    <a:pt x="1038" y="3045"/>
                  </a:cubicBezTo>
                  <a:cubicBezTo>
                    <a:pt x="1069" y="3045"/>
                    <a:pt x="1124" y="3005"/>
                    <a:pt x="1139" y="2972"/>
                  </a:cubicBezTo>
                  <a:cubicBezTo>
                    <a:pt x="1175" y="2893"/>
                    <a:pt x="1196" y="2806"/>
                    <a:pt x="1215" y="2720"/>
                  </a:cubicBezTo>
                  <a:cubicBezTo>
                    <a:pt x="1281" y="2424"/>
                    <a:pt x="1414" y="2166"/>
                    <a:pt x="1628" y="1950"/>
                  </a:cubicBezTo>
                  <a:cubicBezTo>
                    <a:pt x="1733" y="1843"/>
                    <a:pt x="1852" y="1763"/>
                    <a:pt x="2011" y="1750"/>
                  </a:cubicBezTo>
                  <a:cubicBezTo>
                    <a:pt x="2098" y="1744"/>
                    <a:pt x="2187" y="1724"/>
                    <a:pt x="2269" y="1692"/>
                  </a:cubicBezTo>
                  <a:cubicBezTo>
                    <a:pt x="2315" y="1673"/>
                    <a:pt x="2368" y="1626"/>
                    <a:pt x="2385" y="1580"/>
                  </a:cubicBezTo>
                  <a:cubicBezTo>
                    <a:pt x="2407" y="1517"/>
                    <a:pt x="2351" y="1475"/>
                    <a:pt x="2295" y="1449"/>
                  </a:cubicBezTo>
                  <a:cubicBezTo>
                    <a:pt x="2249" y="1428"/>
                    <a:pt x="2202" y="1415"/>
                    <a:pt x="2156" y="1397"/>
                  </a:cubicBezTo>
                  <a:cubicBezTo>
                    <a:pt x="1916" y="1301"/>
                    <a:pt x="1740" y="1133"/>
                    <a:pt x="1642" y="897"/>
                  </a:cubicBezTo>
                  <a:cubicBezTo>
                    <a:pt x="1574" y="734"/>
                    <a:pt x="1540" y="560"/>
                    <a:pt x="1497" y="388"/>
                  </a:cubicBezTo>
                  <a:cubicBezTo>
                    <a:pt x="1474" y="294"/>
                    <a:pt x="1475" y="192"/>
                    <a:pt x="1445" y="99"/>
                  </a:cubicBezTo>
                  <a:cubicBezTo>
                    <a:pt x="1432" y="55"/>
                    <a:pt x="1372" y="25"/>
                    <a:pt x="1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18" name="Google Shape;1018;p26"/>
            <p:cNvSpPr/>
            <p:nvPr/>
          </p:nvSpPr>
          <p:spPr>
            <a:xfrm>
              <a:off x="3411544" y="3222010"/>
              <a:ext cx="19704" cy="21074"/>
            </a:xfrm>
            <a:custGeom>
              <a:avLst/>
              <a:gdLst/>
              <a:ahLst/>
              <a:cxnLst/>
              <a:rect l="l" t="t" r="r" b="b"/>
              <a:pathLst>
                <a:path w="978" h="1046" extrusionOk="0">
                  <a:moveTo>
                    <a:pt x="561" y="0"/>
                  </a:moveTo>
                  <a:cubicBezTo>
                    <a:pt x="523" y="0"/>
                    <a:pt x="483" y="16"/>
                    <a:pt x="456" y="50"/>
                  </a:cubicBezTo>
                  <a:cubicBezTo>
                    <a:pt x="350" y="177"/>
                    <a:pt x="222" y="277"/>
                    <a:pt x="83" y="365"/>
                  </a:cubicBezTo>
                  <a:cubicBezTo>
                    <a:pt x="17" y="408"/>
                    <a:pt x="1" y="497"/>
                    <a:pt x="48" y="560"/>
                  </a:cubicBezTo>
                  <a:cubicBezTo>
                    <a:pt x="107" y="636"/>
                    <a:pt x="161" y="708"/>
                    <a:pt x="217" y="778"/>
                  </a:cubicBezTo>
                  <a:cubicBezTo>
                    <a:pt x="264" y="835"/>
                    <a:pt x="293" y="904"/>
                    <a:pt x="326" y="971"/>
                  </a:cubicBezTo>
                  <a:cubicBezTo>
                    <a:pt x="350" y="1020"/>
                    <a:pt x="398" y="1045"/>
                    <a:pt x="446" y="1045"/>
                  </a:cubicBezTo>
                  <a:cubicBezTo>
                    <a:pt x="487" y="1045"/>
                    <a:pt x="528" y="1027"/>
                    <a:pt x="555" y="989"/>
                  </a:cubicBezTo>
                  <a:cubicBezTo>
                    <a:pt x="604" y="918"/>
                    <a:pt x="654" y="852"/>
                    <a:pt x="708" y="795"/>
                  </a:cubicBezTo>
                  <a:cubicBezTo>
                    <a:pt x="766" y="734"/>
                    <a:pt x="835" y="682"/>
                    <a:pt x="905" y="630"/>
                  </a:cubicBezTo>
                  <a:cubicBezTo>
                    <a:pt x="970" y="582"/>
                    <a:pt x="978" y="488"/>
                    <a:pt x="924" y="429"/>
                  </a:cubicBezTo>
                  <a:cubicBezTo>
                    <a:pt x="826" y="325"/>
                    <a:pt x="750" y="202"/>
                    <a:pt x="678" y="71"/>
                  </a:cubicBezTo>
                  <a:cubicBezTo>
                    <a:pt x="655" y="24"/>
                    <a:pt x="608" y="0"/>
                    <a:pt x="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19" name="Google Shape;1019;p26"/>
          <p:cNvGrpSpPr/>
          <p:nvPr/>
        </p:nvGrpSpPr>
        <p:grpSpPr>
          <a:xfrm>
            <a:off x="9548514" y="7376882"/>
            <a:ext cx="224222" cy="341751"/>
            <a:chOff x="3161171" y="3530166"/>
            <a:chExt cx="50832" cy="58105"/>
          </a:xfrm>
        </p:grpSpPr>
        <p:sp>
          <p:nvSpPr>
            <p:cNvPr id="1020" name="Google Shape;1020;p26"/>
            <p:cNvSpPr/>
            <p:nvPr/>
          </p:nvSpPr>
          <p:spPr>
            <a:xfrm>
              <a:off x="3161171" y="3530166"/>
              <a:ext cx="50832" cy="58105"/>
            </a:xfrm>
            <a:custGeom>
              <a:avLst/>
              <a:gdLst/>
              <a:ahLst/>
              <a:cxnLst/>
              <a:rect l="l" t="t" r="r" b="b"/>
              <a:pathLst>
                <a:path w="2523" h="2884" extrusionOk="0">
                  <a:moveTo>
                    <a:pt x="1278" y="975"/>
                  </a:moveTo>
                  <a:cubicBezTo>
                    <a:pt x="1312" y="975"/>
                    <a:pt x="1346" y="990"/>
                    <a:pt x="1370" y="1018"/>
                  </a:cubicBezTo>
                  <a:cubicBezTo>
                    <a:pt x="1492" y="1165"/>
                    <a:pt x="1621" y="1316"/>
                    <a:pt x="1753" y="1471"/>
                  </a:cubicBezTo>
                  <a:cubicBezTo>
                    <a:pt x="1799" y="1526"/>
                    <a:pt x="1789" y="1609"/>
                    <a:pt x="1731" y="1650"/>
                  </a:cubicBezTo>
                  <a:cubicBezTo>
                    <a:pt x="1664" y="1698"/>
                    <a:pt x="1593" y="1749"/>
                    <a:pt x="1531" y="1808"/>
                  </a:cubicBezTo>
                  <a:cubicBezTo>
                    <a:pt x="1480" y="1856"/>
                    <a:pt x="1435" y="1911"/>
                    <a:pt x="1389" y="1971"/>
                  </a:cubicBezTo>
                  <a:cubicBezTo>
                    <a:pt x="1364" y="2002"/>
                    <a:pt x="1328" y="2018"/>
                    <a:pt x="1292" y="2018"/>
                  </a:cubicBezTo>
                  <a:cubicBezTo>
                    <a:pt x="1253" y="2018"/>
                    <a:pt x="1213" y="1999"/>
                    <a:pt x="1190" y="1961"/>
                  </a:cubicBezTo>
                  <a:cubicBezTo>
                    <a:pt x="1092" y="1810"/>
                    <a:pt x="981" y="1667"/>
                    <a:pt x="837" y="1552"/>
                  </a:cubicBezTo>
                  <a:cubicBezTo>
                    <a:pt x="779" y="1505"/>
                    <a:pt x="774" y="1420"/>
                    <a:pt x="827" y="1368"/>
                  </a:cubicBezTo>
                  <a:cubicBezTo>
                    <a:pt x="953" y="1244"/>
                    <a:pt x="1074" y="1125"/>
                    <a:pt x="1192" y="1010"/>
                  </a:cubicBezTo>
                  <a:cubicBezTo>
                    <a:pt x="1216" y="987"/>
                    <a:pt x="1247" y="975"/>
                    <a:pt x="1278" y="975"/>
                  </a:cubicBezTo>
                  <a:close/>
                  <a:moveTo>
                    <a:pt x="1285" y="1"/>
                  </a:moveTo>
                  <a:cubicBezTo>
                    <a:pt x="1217" y="1"/>
                    <a:pt x="1175" y="61"/>
                    <a:pt x="1160" y="128"/>
                  </a:cubicBezTo>
                  <a:cubicBezTo>
                    <a:pt x="1121" y="290"/>
                    <a:pt x="1088" y="455"/>
                    <a:pt x="1056" y="619"/>
                  </a:cubicBezTo>
                  <a:cubicBezTo>
                    <a:pt x="1025" y="780"/>
                    <a:pt x="939" y="912"/>
                    <a:pt x="813" y="1011"/>
                  </a:cubicBezTo>
                  <a:cubicBezTo>
                    <a:pt x="649" y="1141"/>
                    <a:pt x="478" y="1260"/>
                    <a:pt x="257" y="1281"/>
                  </a:cubicBezTo>
                  <a:cubicBezTo>
                    <a:pt x="196" y="1289"/>
                    <a:pt x="134" y="1310"/>
                    <a:pt x="81" y="1338"/>
                  </a:cubicBezTo>
                  <a:cubicBezTo>
                    <a:pt x="0" y="1382"/>
                    <a:pt x="3" y="1502"/>
                    <a:pt x="86" y="1544"/>
                  </a:cubicBezTo>
                  <a:cubicBezTo>
                    <a:pt x="140" y="1570"/>
                    <a:pt x="202" y="1586"/>
                    <a:pt x="263" y="1598"/>
                  </a:cubicBezTo>
                  <a:cubicBezTo>
                    <a:pt x="634" y="1671"/>
                    <a:pt x="876" y="1894"/>
                    <a:pt x="1025" y="2235"/>
                  </a:cubicBezTo>
                  <a:cubicBezTo>
                    <a:pt x="1095" y="2399"/>
                    <a:pt x="1165" y="2560"/>
                    <a:pt x="1166" y="2744"/>
                  </a:cubicBezTo>
                  <a:cubicBezTo>
                    <a:pt x="1166" y="2823"/>
                    <a:pt x="1209" y="2884"/>
                    <a:pt x="1297" y="2884"/>
                  </a:cubicBezTo>
                  <a:cubicBezTo>
                    <a:pt x="1298" y="2884"/>
                    <a:pt x="1300" y="2884"/>
                    <a:pt x="1301" y="2884"/>
                  </a:cubicBezTo>
                  <a:cubicBezTo>
                    <a:pt x="1392" y="2881"/>
                    <a:pt x="1427" y="2818"/>
                    <a:pt x="1439" y="2739"/>
                  </a:cubicBezTo>
                  <a:cubicBezTo>
                    <a:pt x="1460" y="2616"/>
                    <a:pt x="1468" y="2488"/>
                    <a:pt x="1502" y="2369"/>
                  </a:cubicBezTo>
                  <a:cubicBezTo>
                    <a:pt x="1611" y="1999"/>
                    <a:pt x="1866" y="1794"/>
                    <a:pt x="2248" y="1748"/>
                  </a:cubicBezTo>
                  <a:cubicBezTo>
                    <a:pt x="2310" y="1740"/>
                    <a:pt x="2377" y="1748"/>
                    <a:pt x="2434" y="1727"/>
                  </a:cubicBezTo>
                  <a:cubicBezTo>
                    <a:pt x="2444" y="1723"/>
                    <a:pt x="2452" y="1718"/>
                    <a:pt x="2461" y="1710"/>
                  </a:cubicBezTo>
                  <a:cubicBezTo>
                    <a:pt x="2518" y="1662"/>
                    <a:pt x="2523" y="1570"/>
                    <a:pt x="2466" y="1522"/>
                  </a:cubicBezTo>
                  <a:cubicBezTo>
                    <a:pt x="2462" y="1519"/>
                    <a:pt x="2459" y="1517"/>
                    <a:pt x="2457" y="1516"/>
                  </a:cubicBezTo>
                  <a:cubicBezTo>
                    <a:pt x="2413" y="1488"/>
                    <a:pt x="2358" y="1481"/>
                    <a:pt x="2311" y="1459"/>
                  </a:cubicBezTo>
                  <a:cubicBezTo>
                    <a:pt x="1833" y="1233"/>
                    <a:pt x="1513" y="892"/>
                    <a:pt x="1481" y="335"/>
                  </a:cubicBezTo>
                  <a:cubicBezTo>
                    <a:pt x="1477" y="263"/>
                    <a:pt x="1469" y="186"/>
                    <a:pt x="1439" y="121"/>
                  </a:cubicBezTo>
                  <a:cubicBezTo>
                    <a:pt x="1418" y="71"/>
                    <a:pt x="1363" y="15"/>
                    <a:pt x="1314" y="4"/>
                  </a:cubicBezTo>
                  <a:cubicBezTo>
                    <a:pt x="1303" y="2"/>
                    <a:pt x="1294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1" name="Google Shape;1021;p26"/>
            <p:cNvSpPr/>
            <p:nvPr/>
          </p:nvSpPr>
          <p:spPr>
            <a:xfrm>
              <a:off x="3176745" y="3549810"/>
              <a:ext cx="20691" cy="21014"/>
            </a:xfrm>
            <a:custGeom>
              <a:avLst/>
              <a:gdLst/>
              <a:ahLst/>
              <a:cxnLst/>
              <a:rect l="l" t="t" r="r" b="b"/>
              <a:pathLst>
                <a:path w="1027" h="1043" extrusionOk="0">
                  <a:moveTo>
                    <a:pt x="505" y="0"/>
                  </a:moveTo>
                  <a:cubicBezTo>
                    <a:pt x="474" y="0"/>
                    <a:pt x="443" y="12"/>
                    <a:pt x="419" y="35"/>
                  </a:cubicBezTo>
                  <a:cubicBezTo>
                    <a:pt x="301" y="150"/>
                    <a:pt x="180" y="269"/>
                    <a:pt x="54" y="393"/>
                  </a:cubicBezTo>
                  <a:cubicBezTo>
                    <a:pt x="1" y="445"/>
                    <a:pt x="6" y="530"/>
                    <a:pt x="64" y="577"/>
                  </a:cubicBezTo>
                  <a:cubicBezTo>
                    <a:pt x="208" y="692"/>
                    <a:pt x="319" y="835"/>
                    <a:pt x="417" y="986"/>
                  </a:cubicBezTo>
                  <a:cubicBezTo>
                    <a:pt x="440" y="1024"/>
                    <a:pt x="480" y="1043"/>
                    <a:pt x="519" y="1043"/>
                  </a:cubicBezTo>
                  <a:cubicBezTo>
                    <a:pt x="555" y="1043"/>
                    <a:pt x="591" y="1027"/>
                    <a:pt x="616" y="996"/>
                  </a:cubicBezTo>
                  <a:cubicBezTo>
                    <a:pt x="662" y="936"/>
                    <a:pt x="707" y="881"/>
                    <a:pt x="758" y="833"/>
                  </a:cubicBezTo>
                  <a:cubicBezTo>
                    <a:pt x="820" y="774"/>
                    <a:pt x="891" y="723"/>
                    <a:pt x="958" y="675"/>
                  </a:cubicBezTo>
                  <a:cubicBezTo>
                    <a:pt x="1016" y="634"/>
                    <a:pt x="1026" y="551"/>
                    <a:pt x="980" y="496"/>
                  </a:cubicBezTo>
                  <a:cubicBezTo>
                    <a:pt x="848" y="341"/>
                    <a:pt x="719" y="190"/>
                    <a:pt x="597" y="43"/>
                  </a:cubicBezTo>
                  <a:cubicBezTo>
                    <a:pt x="573" y="15"/>
                    <a:pt x="539" y="0"/>
                    <a:pt x="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22" name="Google Shape;1022;p26"/>
          <p:cNvGrpSpPr/>
          <p:nvPr/>
        </p:nvGrpSpPr>
        <p:grpSpPr>
          <a:xfrm>
            <a:off x="2770094" y="2807221"/>
            <a:ext cx="474250" cy="678959"/>
            <a:chOff x="2341289" y="2691164"/>
            <a:chExt cx="216404" cy="232361"/>
          </a:xfrm>
        </p:grpSpPr>
        <p:sp>
          <p:nvSpPr>
            <p:cNvPr id="1023" name="Google Shape;1023;p26"/>
            <p:cNvSpPr/>
            <p:nvPr/>
          </p:nvSpPr>
          <p:spPr>
            <a:xfrm>
              <a:off x="2341289" y="2691164"/>
              <a:ext cx="216404" cy="232361"/>
            </a:xfrm>
            <a:custGeom>
              <a:avLst/>
              <a:gdLst/>
              <a:ahLst/>
              <a:cxnLst/>
              <a:rect l="l" t="t" r="r" b="b"/>
              <a:pathLst>
                <a:path w="10741" h="11533" extrusionOk="0">
                  <a:moveTo>
                    <a:pt x="7490" y="493"/>
                  </a:moveTo>
                  <a:cubicBezTo>
                    <a:pt x="7673" y="493"/>
                    <a:pt x="7785" y="616"/>
                    <a:pt x="7827" y="864"/>
                  </a:cubicBezTo>
                  <a:cubicBezTo>
                    <a:pt x="7847" y="972"/>
                    <a:pt x="7849" y="1085"/>
                    <a:pt x="7853" y="1195"/>
                  </a:cubicBezTo>
                  <a:cubicBezTo>
                    <a:pt x="7873" y="1798"/>
                    <a:pt x="7879" y="2400"/>
                    <a:pt x="7910" y="3001"/>
                  </a:cubicBezTo>
                  <a:cubicBezTo>
                    <a:pt x="7926" y="3315"/>
                    <a:pt x="7971" y="3630"/>
                    <a:pt x="8022" y="3943"/>
                  </a:cubicBezTo>
                  <a:cubicBezTo>
                    <a:pt x="8075" y="4267"/>
                    <a:pt x="8234" y="4537"/>
                    <a:pt x="8492" y="4744"/>
                  </a:cubicBezTo>
                  <a:cubicBezTo>
                    <a:pt x="8714" y="4924"/>
                    <a:pt x="8946" y="5090"/>
                    <a:pt x="9162" y="5278"/>
                  </a:cubicBezTo>
                  <a:cubicBezTo>
                    <a:pt x="9411" y="5495"/>
                    <a:pt x="9662" y="5717"/>
                    <a:pt x="9887" y="5960"/>
                  </a:cubicBezTo>
                  <a:cubicBezTo>
                    <a:pt x="10082" y="6168"/>
                    <a:pt x="10238" y="6411"/>
                    <a:pt x="10240" y="6756"/>
                  </a:cubicBezTo>
                  <a:cubicBezTo>
                    <a:pt x="10064" y="6939"/>
                    <a:pt x="9845" y="6990"/>
                    <a:pt x="9633" y="7031"/>
                  </a:cubicBezTo>
                  <a:cubicBezTo>
                    <a:pt x="9261" y="7103"/>
                    <a:pt x="8884" y="7153"/>
                    <a:pt x="8508" y="7214"/>
                  </a:cubicBezTo>
                  <a:cubicBezTo>
                    <a:pt x="8415" y="7230"/>
                    <a:pt x="8320" y="7240"/>
                    <a:pt x="8227" y="7261"/>
                  </a:cubicBezTo>
                  <a:cubicBezTo>
                    <a:pt x="7971" y="7318"/>
                    <a:pt x="7798" y="7477"/>
                    <a:pt x="7751" y="7734"/>
                  </a:cubicBezTo>
                  <a:cubicBezTo>
                    <a:pt x="7700" y="8014"/>
                    <a:pt x="7670" y="8298"/>
                    <a:pt x="7648" y="8581"/>
                  </a:cubicBezTo>
                  <a:cubicBezTo>
                    <a:pt x="7606" y="9134"/>
                    <a:pt x="7586" y="9689"/>
                    <a:pt x="7532" y="10240"/>
                  </a:cubicBezTo>
                  <a:cubicBezTo>
                    <a:pt x="7504" y="10534"/>
                    <a:pt x="7471" y="10841"/>
                    <a:pt x="7233" y="11083"/>
                  </a:cubicBezTo>
                  <a:cubicBezTo>
                    <a:pt x="7222" y="11084"/>
                    <a:pt x="7212" y="11084"/>
                    <a:pt x="7201" y="11084"/>
                  </a:cubicBezTo>
                  <a:cubicBezTo>
                    <a:pt x="6978" y="11084"/>
                    <a:pt x="6798" y="10981"/>
                    <a:pt x="6657" y="10815"/>
                  </a:cubicBezTo>
                  <a:cubicBezTo>
                    <a:pt x="6442" y="10561"/>
                    <a:pt x="6235" y="10300"/>
                    <a:pt x="6040" y="10032"/>
                  </a:cubicBezTo>
                  <a:cubicBezTo>
                    <a:pt x="5789" y="9686"/>
                    <a:pt x="5556" y="9328"/>
                    <a:pt x="5306" y="8980"/>
                  </a:cubicBezTo>
                  <a:cubicBezTo>
                    <a:pt x="5206" y="8838"/>
                    <a:pt x="5089" y="8706"/>
                    <a:pt x="4974" y="8577"/>
                  </a:cubicBezTo>
                  <a:cubicBezTo>
                    <a:pt x="4774" y="8356"/>
                    <a:pt x="4529" y="8258"/>
                    <a:pt x="4224" y="8258"/>
                  </a:cubicBezTo>
                  <a:cubicBezTo>
                    <a:pt x="4221" y="8258"/>
                    <a:pt x="4218" y="8258"/>
                    <a:pt x="4214" y="8258"/>
                  </a:cubicBezTo>
                  <a:cubicBezTo>
                    <a:pt x="3653" y="8263"/>
                    <a:pt x="3116" y="8405"/>
                    <a:pt x="2571" y="8498"/>
                  </a:cubicBezTo>
                  <a:cubicBezTo>
                    <a:pt x="2197" y="8561"/>
                    <a:pt x="1826" y="8645"/>
                    <a:pt x="1449" y="8696"/>
                  </a:cubicBezTo>
                  <a:cubicBezTo>
                    <a:pt x="1379" y="8705"/>
                    <a:pt x="1308" y="8710"/>
                    <a:pt x="1236" y="8710"/>
                  </a:cubicBezTo>
                  <a:cubicBezTo>
                    <a:pt x="1118" y="8710"/>
                    <a:pt x="999" y="8698"/>
                    <a:pt x="885" y="8675"/>
                  </a:cubicBezTo>
                  <a:cubicBezTo>
                    <a:pt x="627" y="8625"/>
                    <a:pt x="544" y="8475"/>
                    <a:pt x="621" y="8219"/>
                  </a:cubicBezTo>
                  <a:cubicBezTo>
                    <a:pt x="665" y="8070"/>
                    <a:pt x="734" y="7922"/>
                    <a:pt x="821" y="7792"/>
                  </a:cubicBezTo>
                  <a:cubicBezTo>
                    <a:pt x="995" y="7529"/>
                    <a:pt x="1188" y="7277"/>
                    <a:pt x="1377" y="7022"/>
                  </a:cubicBezTo>
                  <a:cubicBezTo>
                    <a:pt x="1724" y="6551"/>
                    <a:pt x="2064" y="6073"/>
                    <a:pt x="2425" y="5612"/>
                  </a:cubicBezTo>
                  <a:cubicBezTo>
                    <a:pt x="2737" y="5214"/>
                    <a:pt x="2734" y="4811"/>
                    <a:pt x="2545" y="4366"/>
                  </a:cubicBezTo>
                  <a:cubicBezTo>
                    <a:pt x="2354" y="3914"/>
                    <a:pt x="2193" y="3449"/>
                    <a:pt x="2029" y="2988"/>
                  </a:cubicBezTo>
                  <a:cubicBezTo>
                    <a:pt x="1988" y="2871"/>
                    <a:pt x="1968" y="2742"/>
                    <a:pt x="1962" y="2617"/>
                  </a:cubicBezTo>
                  <a:cubicBezTo>
                    <a:pt x="1942" y="2235"/>
                    <a:pt x="2045" y="2124"/>
                    <a:pt x="2414" y="2124"/>
                  </a:cubicBezTo>
                  <a:cubicBezTo>
                    <a:pt x="2416" y="2124"/>
                    <a:pt x="2417" y="2124"/>
                    <a:pt x="2419" y="2124"/>
                  </a:cubicBezTo>
                  <a:cubicBezTo>
                    <a:pt x="2544" y="2124"/>
                    <a:pt x="2673" y="2138"/>
                    <a:pt x="2796" y="2164"/>
                  </a:cubicBezTo>
                  <a:cubicBezTo>
                    <a:pt x="3059" y="2221"/>
                    <a:pt x="3320" y="2288"/>
                    <a:pt x="3581" y="2352"/>
                  </a:cubicBezTo>
                  <a:cubicBezTo>
                    <a:pt x="3794" y="2406"/>
                    <a:pt x="4013" y="2454"/>
                    <a:pt x="4223" y="2521"/>
                  </a:cubicBezTo>
                  <a:cubicBezTo>
                    <a:pt x="4355" y="2563"/>
                    <a:pt x="4478" y="2584"/>
                    <a:pt x="4594" y="2584"/>
                  </a:cubicBezTo>
                  <a:cubicBezTo>
                    <a:pt x="4902" y="2584"/>
                    <a:pt x="5159" y="2437"/>
                    <a:pt x="5394" y="2149"/>
                  </a:cubicBezTo>
                  <a:cubicBezTo>
                    <a:pt x="5702" y="1771"/>
                    <a:pt x="6059" y="1431"/>
                    <a:pt x="6413" y="1091"/>
                  </a:cubicBezTo>
                  <a:cubicBezTo>
                    <a:pt x="6572" y="938"/>
                    <a:pt x="6766" y="826"/>
                    <a:pt x="6951" y="701"/>
                  </a:cubicBezTo>
                  <a:cubicBezTo>
                    <a:pt x="7042" y="640"/>
                    <a:pt x="7142" y="589"/>
                    <a:pt x="7245" y="548"/>
                  </a:cubicBezTo>
                  <a:cubicBezTo>
                    <a:pt x="7337" y="511"/>
                    <a:pt x="7419" y="493"/>
                    <a:pt x="7490" y="493"/>
                  </a:cubicBezTo>
                  <a:close/>
                  <a:moveTo>
                    <a:pt x="7528" y="1"/>
                  </a:moveTo>
                  <a:cubicBezTo>
                    <a:pt x="7398" y="1"/>
                    <a:pt x="7254" y="32"/>
                    <a:pt x="7096" y="96"/>
                  </a:cubicBezTo>
                  <a:cubicBezTo>
                    <a:pt x="6936" y="162"/>
                    <a:pt x="6776" y="243"/>
                    <a:pt x="6637" y="344"/>
                  </a:cubicBezTo>
                  <a:cubicBezTo>
                    <a:pt x="6369" y="540"/>
                    <a:pt x="6097" y="736"/>
                    <a:pt x="5860" y="967"/>
                  </a:cubicBezTo>
                  <a:cubicBezTo>
                    <a:pt x="5554" y="1265"/>
                    <a:pt x="5273" y="1589"/>
                    <a:pt x="4998" y="1916"/>
                  </a:cubicBezTo>
                  <a:cubicBezTo>
                    <a:pt x="4876" y="2061"/>
                    <a:pt x="4749" y="2143"/>
                    <a:pt x="4588" y="2143"/>
                  </a:cubicBezTo>
                  <a:cubicBezTo>
                    <a:pt x="4535" y="2143"/>
                    <a:pt x="4479" y="2135"/>
                    <a:pt x="4418" y="2116"/>
                  </a:cubicBezTo>
                  <a:cubicBezTo>
                    <a:pt x="4113" y="2025"/>
                    <a:pt x="3808" y="1943"/>
                    <a:pt x="3499" y="1870"/>
                  </a:cubicBezTo>
                  <a:cubicBezTo>
                    <a:pt x="3144" y="1786"/>
                    <a:pt x="2788" y="1714"/>
                    <a:pt x="2550" y="1662"/>
                  </a:cubicBezTo>
                  <a:cubicBezTo>
                    <a:pt x="2539" y="1662"/>
                    <a:pt x="2528" y="1662"/>
                    <a:pt x="2517" y="1662"/>
                  </a:cubicBezTo>
                  <a:cubicBezTo>
                    <a:pt x="1989" y="1662"/>
                    <a:pt x="1525" y="1858"/>
                    <a:pt x="1537" y="2479"/>
                  </a:cubicBezTo>
                  <a:cubicBezTo>
                    <a:pt x="1540" y="2698"/>
                    <a:pt x="1543" y="2928"/>
                    <a:pt x="1607" y="3135"/>
                  </a:cubicBezTo>
                  <a:cubicBezTo>
                    <a:pt x="1754" y="3603"/>
                    <a:pt x="1919" y="4067"/>
                    <a:pt x="2115" y="4516"/>
                  </a:cubicBezTo>
                  <a:cubicBezTo>
                    <a:pt x="2244" y="4810"/>
                    <a:pt x="2240" y="5067"/>
                    <a:pt x="2069" y="5325"/>
                  </a:cubicBezTo>
                  <a:cubicBezTo>
                    <a:pt x="1913" y="5563"/>
                    <a:pt x="1754" y="5801"/>
                    <a:pt x="1583" y="6029"/>
                  </a:cubicBezTo>
                  <a:cubicBezTo>
                    <a:pt x="1260" y="6460"/>
                    <a:pt x="915" y="6875"/>
                    <a:pt x="605" y="7316"/>
                  </a:cubicBezTo>
                  <a:cubicBezTo>
                    <a:pt x="443" y="7548"/>
                    <a:pt x="310" y="7807"/>
                    <a:pt x="209" y="8070"/>
                  </a:cubicBezTo>
                  <a:cubicBezTo>
                    <a:pt x="1" y="8621"/>
                    <a:pt x="392" y="9051"/>
                    <a:pt x="812" y="9101"/>
                  </a:cubicBezTo>
                  <a:cubicBezTo>
                    <a:pt x="963" y="9119"/>
                    <a:pt x="1118" y="9130"/>
                    <a:pt x="1272" y="9130"/>
                  </a:cubicBezTo>
                  <a:cubicBezTo>
                    <a:pt x="1402" y="9130"/>
                    <a:pt x="1532" y="9122"/>
                    <a:pt x="1659" y="9103"/>
                  </a:cubicBezTo>
                  <a:cubicBezTo>
                    <a:pt x="2130" y="9038"/>
                    <a:pt x="2591" y="8918"/>
                    <a:pt x="3059" y="8832"/>
                  </a:cubicBezTo>
                  <a:cubicBezTo>
                    <a:pt x="3401" y="8767"/>
                    <a:pt x="3746" y="8721"/>
                    <a:pt x="4090" y="8667"/>
                  </a:cubicBezTo>
                  <a:cubicBezTo>
                    <a:pt x="4131" y="8661"/>
                    <a:pt x="4170" y="8657"/>
                    <a:pt x="4207" y="8657"/>
                  </a:cubicBezTo>
                  <a:cubicBezTo>
                    <a:pt x="4413" y="8657"/>
                    <a:pt x="4580" y="8752"/>
                    <a:pt x="4711" y="8928"/>
                  </a:cubicBezTo>
                  <a:cubicBezTo>
                    <a:pt x="4917" y="9210"/>
                    <a:pt x="5122" y="9490"/>
                    <a:pt x="5327" y="9773"/>
                  </a:cubicBezTo>
                  <a:cubicBezTo>
                    <a:pt x="5588" y="10133"/>
                    <a:pt x="5841" y="10496"/>
                    <a:pt x="6110" y="10850"/>
                  </a:cubicBezTo>
                  <a:cubicBezTo>
                    <a:pt x="6315" y="11118"/>
                    <a:pt x="6582" y="11319"/>
                    <a:pt x="6893" y="11454"/>
                  </a:cubicBezTo>
                  <a:cubicBezTo>
                    <a:pt x="7012" y="11506"/>
                    <a:pt x="7123" y="11532"/>
                    <a:pt x="7224" y="11532"/>
                  </a:cubicBezTo>
                  <a:cubicBezTo>
                    <a:pt x="7436" y="11532"/>
                    <a:pt x="7606" y="11415"/>
                    <a:pt x="7729" y="11171"/>
                  </a:cubicBezTo>
                  <a:cubicBezTo>
                    <a:pt x="7836" y="10963"/>
                    <a:pt x="7913" y="10727"/>
                    <a:pt x="7945" y="10496"/>
                  </a:cubicBezTo>
                  <a:cubicBezTo>
                    <a:pt x="8006" y="10075"/>
                    <a:pt x="8025" y="9647"/>
                    <a:pt x="8058" y="9220"/>
                  </a:cubicBezTo>
                  <a:cubicBezTo>
                    <a:pt x="8089" y="8808"/>
                    <a:pt x="8104" y="8396"/>
                    <a:pt x="8141" y="7986"/>
                  </a:cubicBezTo>
                  <a:cubicBezTo>
                    <a:pt x="8164" y="7735"/>
                    <a:pt x="8219" y="7685"/>
                    <a:pt x="8460" y="7649"/>
                  </a:cubicBezTo>
                  <a:cubicBezTo>
                    <a:pt x="8742" y="7606"/>
                    <a:pt x="9028" y="7591"/>
                    <a:pt x="9308" y="7538"/>
                  </a:cubicBezTo>
                  <a:cubicBezTo>
                    <a:pt x="9603" y="7483"/>
                    <a:pt x="9897" y="7412"/>
                    <a:pt x="10181" y="7317"/>
                  </a:cubicBezTo>
                  <a:cubicBezTo>
                    <a:pt x="10563" y="7190"/>
                    <a:pt x="10740" y="6891"/>
                    <a:pt x="10630" y="6400"/>
                  </a:cubicBezTo>
                  <a:cubicBezTo>
                    <a:pt x="10571" y="6131"/>
                    <a:pt x="10442" y="5890"/>
                    <a:pt x="10256" y="5693"/>
                  </a:cubicBezTo>
                  <a:cubicBezTo>
                    <a:pt x="9995" y="5419"/>
                    <a:pt x="9714" y="5163"/>
                    <a:pt x="9428" y="4912"/>
                  </a:cubicBezTo>
                  <a:cubicBezTo>
                    <a:pt x="9250" y="4756"/>
                    <a:pt x="9053" y="4620"/>
                    <a:pt x="8862" y="4479"/>
                  </a:cubicBezTo>
                  <a:cubicBezTo>
                    <a:pt x="8594" y="4279"/>
                    <a:pt x="8422" y="4028"/>
                    <a:pt x="8403" y="3685"/>
                  </a:cubicBezTo>
                  <a:cubicBezTo>
                    <a:pt x="8389" y="3448"/>
                    <a:pt x="8349" y="3212"/>
                    <a:pt x="8342" y="2975"/>
                  </a:cubicBezTo>
                  <a:cubicBezTo>
                    <a:pt x="8329" y="2515"/>
                    <a:pt x="8344" y="2054"/>
                    <a:pt x="8324" y="1595"/>
                  </a:cubicBezTo>
                  <a:cubicBezTo>
                    <a:pt x="8308" y="1281"/>
                    <a:pt x="8276" y="962"/>
                    <a:pt x="8208" y="654"/>
                  </a:cubicBezTo>
                  <a:cubicBezTo>
                    <a:pt x="8112" y="223"/>
                    <a:pt x="7872" y="1"/>
                    <a:pt x="7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352249" y="2701077"/>
              <a:ext cx="195350" cy="213422"/>
            </a:xfrm>
            <a:custGeom>
              <a:avLst/>
              <a:gdLst/>
              <a:ahLst/>
              <a:cxnLst/>
              <a:rect l="l" t="t" r="r" b="b"/>
              <a:pathLst>
                <a:path w="9696" h="10593" extrusionOk="0">
                  <a:moveTo>
                    <a:pt x="6946" y="1"/>
                  </a:moveTo>
                  <a:cubicBezTo>
                    <a:pt x="6875" y="1"/>
                    <a:pt x="6793" y="19"/>
                    <a:pt x="6701" y="56"/>
                  </a:cubicBezTo>
                  <a:cubicBezTo>
                    <a:pt x="6598" y="97"/>
                    <a:pt x="6498" y="148"/>
                    <a:pt x="6407" y="209"/>
                  </a:cubicBezTo>
                  <a:cubicBezTo>
                    <a:pt x="6222" y="334"/>
                    <a:pt x="6028" y="446"/>
                    <a:pt x="5869" y="599"/>
                  </a:cubicBezTo>
                  <a:cubicBezTo>
                    <a:pt x="5515" y="939"/>
                    <a:pt x="5158" y="1279"/>
                    <a:pt x="4850" y="1657"/>
                  </a:cubicBezTo>
                  <a:cubicBezTo>
                    <a:pt x="4615" y="1945"/>
                    <a:pt x="4358" y="2092"/>
                    <a:pt x="4050" y="2092"/>
                  </a:cubicBezTo>
                  <a:cubicBezTo>
                    <a:pt x="3934" y="2092"/>
                    <a:pt x="3811" y="2071"/>
                    <a:pt x="3679" y="2029"/>
                  </a:cubicBezTo>
                  <a:cubicBezTo>
                    <a:pt x="3469" y="1962"/>
                    <a:pt x="3250" y="1914"/>
                    <a:pt x="3037" y="1860"/>
                  </a:cubicBezTo>
                  <a:cubicBezTo>
                    <a:pt x="2776" y="1796"/>
                    <a:pt x="2515" y="1729"/>
                    <a:pt x="2252" y="1672"/>
                  </a:cubicBezTo>
                  <a:cubicBezTo>
                    <a:pt x="2129" y="1646"/>
                    <a:pt x="2000" y="1632"/>
                    <a:pt x="1875" y="1632"/>
                  </a:cubicBezTo>
                  <a:cubicBezTo>
                    <a:pt x="1873" y="1632"/>
                    <a:pt x="1872" y="1632"/>
                    <a:pt x="1870" y="1632"/>
                  </a:cubicBezTo>
                  <a:cubicBezTo>
                    <a:pt x="1501" y="1632"/>
                    <a:pt x="1398" y="1743"/>
                    <a:pt x="1418" y="2125"/>
                  </a:cubicBezTo>
                  <a:cubicBezTo>
                    <a:pt x="1424" y="2250"/>
                    <a:pt x="1444" y="2379"/>
                    <a:pt x="1485" y="2496"/>
                  </a:cubicBezTo>
                  <a:cubicBezTo>
                    <a:pt x="1649" y="2957"/>
                    <a:pt x="1810" y="3422"/>
                    <a:pt x="2001" y="3874"/>
                  </a:cubicBezTo>
                  <a:cubicBezTo>
                    <a:pt x="2190" y="4319"/>
                    <a:pt x="2193" y="4722"/>
                    <a:pt x="1881" y="5120"/>
                  </a:cubicBezTo>
                  <a:cubicBezTo>
                    <a:pt x="1520" y="5581"/>
                    <a:pt x="1180" y="6059"/>
                    <a:pt x="833" y="6530"/>
                  </a:cubicBezTo>
                  <a:cubicBezTo>
                    <a:pt x="644" y="6785"/>
                    <a:pt x="451" y="7037"/>
                    <a:pt x="277" y="7300"/>
                  </a:cubicBezTo>
                  <a:cubicBezTo>
                    <a:pt x="190" y="7430"/>
                    <a:pt x="121" y="7578"/>
                    <a:pt x="77" y="7727"/>
                  </a:cubicBezTo>
                  <a:cubicBezTo>
                    <a:pt x="0" y="7983"/>
                    <a:pt x="83" y="8133"/>
                    <a:pt x="341" y="8183"/>
                  </a:cubicBezTo>
                  <a:cubicBezTo>
                    <a:pt x="455" y="8206"/>
                    <a:pt x="574" y="8218"/>
                    <a:pt x="692" y="8218"/>
                  </a:cubicBezTo>
                  <a:cubicBezTo>
                    <a:pt x="764" y="8218"/>
                    <a:pt x="835" y="8213"/>
                    <a:pt x="905" y="8204"/>
                  </a:cubicBezTo>
                  <a:cubicBezTo>
                    <a:pt x="1282" y="8153"/>
                    <a:pt x="1653" y="8069"/>
                    <a:pt x="2027" y="8006"/>
                  </a:cubicBezTo>
                  <a:cubicBezTo>
                    <a:pt x="2572" y="7913"/>
                    <a:pt x="3109" y="7771"/>
                    <a:pt x="3670" y="7766"/>
                  </a:cubicBezTo>
                  <a:cubicBezTo>
                    <a:pt x="3674" y="7766"/>
                    <a:pt x="3677" y="7766"/>
                    <a:pt x="3680" y="7766"/>
                  </a:cubicBezTo>
                  <a:cubicBezTo>
                    <a:pt x="3985" y="7766"/>
                    <a:pt x="4230" y="7864"/>
                    <a:pt x="4430" y="8085"/>
                  </a:cubicBezTo>
                  <a:cubicBezTo>
                    <a:pt x="4545" y="8214"/>
                    <a:pt x="4662" y="8346"/>
                    <a:pt x="4762" y="8488"/>
                  </a:cubicBezTo>
                  <a:cubicBezTo>
                    <a:pt x="5012" y="8836"/>
                    <a:pt x="5245" y="9194"/>
                    <a:pt x="5496" y="9540"/>
                  </a:cubicBezTo>
                  <a:cubicBezTo>
                    <a:pt x="5691" y="9808"/>
                    <a:pt x="5898" y="10069"/>
                    <a:pt x="6113" y="10323"/>
                  </a:cubicBezTo>
                  <a:cubicBezTo>
                    <a:pt x="6254" y="10489"/>
                    <a:pt x="6434" y="10592"/>
                    <a:pt x="6657" y="10592"/>
                  </a:cubicBezTo>
                  <a:cubicBezTo>
                    <a:pt x="6668" y="10592"/>
                    <a:pt x="6678" y="10592"/>
                    <a:pt x="6689" y="10591"/>
                  </a:cubicBezTo>
                  <a:cubicBezTo>
                    <a:pt x="6927" y="10349"/>
                    <a:pt x="6960" y="10042"/>
                    <a:pt x="6988" y="9748"/>
                  </a:cubicBezTo>
                  <a:cubicBezTo>
                    <a:pt x="7042" y="9197"/>
                    <a:pt x="7062" y="8642"/>
                    <a:pt x="7104" y="8089"/>
                  </a:cubicBezTo>
                  <a:cubicBezTo>
                    <a:pt x="7126" y="7806"/>
                    <a:pt x="7156" y="7522"/>
                    <a:pt x="7207" y="7242"/>
                  </a:cubicBezTo>
                  <a:cubicBezTo>
                    <a:pt x="7254" y="6985"/>
                    <a:pt x="7427" y="6826"/>
                    <a:pt x="7683" y="6769"/>
                  </a:cubicBezTo>
                  <a:cubicBezTo>
                    <a:pt x="7776" y="6748"/>
                    <a:pt x="7871" y="6738"/>
                    <a:pt x="7964" y="6722"/>
                  </a:cubicBezTo>
                  <a:cubicBezTo>
                    <a:pt x="8340" y="6661"/>
                    <a:pt x="8717" y="6611"/>
                    <a:pt x="9089" y="6539"/>
                  </a:cubicBezTo>
                  <a:cubicBezTo>
                    <a:pt x="9301" y="6498"/>
                    <a:pt x="9520" y="6447"/>
                    <a:pt x="9696" y="6264"/>
                  </a:cubicBezTo>
                  <a:cubicBezTo>
                    <a:pt x="9694" y="5919"/>
                    <a:pt x="9538" y="5676"/>
                    <a:pt x="9343" y="5468"/>
                  </a:cubicBezTo>
                  <a:cubicBezTo>
                    <a:pt x="9118" y="5225"/>
                    <a:pt x="8867" y="5003"/>
                    <a:pt x="8618" y="4786"/>
                  </a:cubicBezTo>
                  <a:cubicBezTo>
                    <a:pt x="8402" y="4598"/>
                    <a:pt x="8170" y="4432"/>
                    <a:pt x="7948" y="4252"/>
                  </a:cubicBezTo>
                  <a:cubicBezTo>
                    <a:pt x="7690" y="4045"/>
                    <a:pt x="7531" y="3775"/>
                    <a:pt x="7478" y="3451"/>
                  </a:cubicBezTo>
                  <a:cubicBezTo>
                    <a:pt x="7427" y="3138"/>
                    <a:pt x="7382" y="2823"/>
                    <a:pt x="7366" y="2509"/>
                  </a:cubicBezTo>
                  <a:cubicBezTo>
                    <a:pt x="7335" y="1908"/>
                    <a:pt x="7329" y="1306"/>
                    <a:pt x="7309" y="703"/>
                  </a:cubicBezTo>
                  <a:cubicBezTo>
                    <a:pt x="7305" y="593"/>
                    <a:pt x="7303" y="480"/>
                    <a:pt x="7283" y="372"/>
                  </a:cubicBezTo>
                  <a:cubicBezTo>
                    <a:pt x="7241" y="124"/>
                    <a:pt x="7129" y="1"/>
                    <a:pt x="6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429333" y="2803909"/>
              <a:ext cx="36427" cy="23250"/>
            </a:xfrm>
            <a:custGeom>
              <a:avLst/>
              <a:gdLst/>
              <a:ahLst/>
              <a:cxnLst/>
              <a:rect l="l" t="t" r="r" b="b"/>
              <a:pathLst>
                <a:path w="1808" h="1154" extrusionOk="0">
                  <a:moveTo>
                    <a:pt x="202" y="1"/>
                  </a:moveTo>
                  <a:cubicBezTo>
                    <a:pt x="174" y="1"/>
                    <a:pt x="146" y="9"/>
                    <a:pt x="120" y="28"/>
                  </a:cubicBezTo>
                  <a:cubicBezTo>
                    <a:pt x="56" y="76"/>
                    <a:pt x="0" y="180"/>
                    <a:pt x="2" y="257"/>
                  </a:cubicBezTo>
                  <a:cubicBezTo>
                    <a:pt x="7" y="361"/>
                    <a:pt x="58" y="470"/>
                    <a:pt x="114" y="564"/>
                  </a:cubicBezTo>
                  <a:cubicBezTo>
                    <a:pt x="346" y="949"/>
                    <a:pt x="717" y="1099"/>
                    <a:pt x="1153" y="1154"/>
                  </a:cubicBezTo>
                  <a:cubicBezTo>
                    <a:pt x="1352" y="1140"/>
                    <a:pt x="1558" y="1103"/>
                    <a:pt x="1715" y="960"/>
                  </a:cubicBezTo>
                  <a:cubicBezTo>
                    <a:pt x="1772" y="908"/>
                    <a:pt x="1808" y="794"/>
                    <a:pt x="1796" y="717"/>
                  </a:cubicBezTo>
                  <a:cubicBezTo>
                    <a:pt x="1784" y="628"/>
                    <a:pt x="1702" y="587"/>
                    <a:pt x="1612" y="587"/>
                  </a:cubicBezTo>
                  <a:cubicBezTo>
                    <a:pt x="1600" y="587"/>
                    <a:pt x="1587" y="588"/>
                    <a:pt x="1575" y="590"/>
                  </a:cubicBezTo>
                  <a:cubicBezTo>
                    <a:pt x="1528" y="595"/>
                    <a:pt x="1483" y="611"/>
                    <a:pt x="1436" y="622"/>
                  </a:cubicBezTo>
                  <a:cubicBezTo>
                    <a:pt x="1311" y="650"/>
                    <a:pt x="1204" y="665"/>
                    <a:pt x="1109" y="665"/>
                  </a:cubicBezTo>
                  <a:cubicBezTo>
                    <a:pt x="832" y="665"/>
                    <a:pt x="657" y="535"/>
                    <a:pt x="444" y="215"/>
                  </a:cubicBezTo>
                  <a:cubicBezTo>
                    <a:pt x="418" y="175"/>
                    <a:pt x="397" y="132"/>
                    <a:pt x="367" y="95"/>
                  </a:cubicBezTo>
                  <a:cubicBezTo>
                    <a:pt x="322" y="40"/>
                    <a:pt x="262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428407" y="2775965"/>
              <a:ext cx="9288" cy="9207"/>
            </a:xfrm>
            <a:custGeom>
              <a:avLst/>
              <a:gdLst/>
              <a:ahLst/>
              <a:cxnLst/>
              <a:rect l="l" t="t" r="r" b="b"/>
              <a:pathLst>
                <a:path w="461" h="457" extrusionOk="0">
                  <a:moveTo>
                    <a:pt x="244" y="0"/>
                  </a:moveTo>
                  <a:cubicBezTo>
                    <a:pt x="135" y="0"/>
                    <a:pt x="12" y="116"/>
                    <a:pt x="6" y="233"/>
                  </a:cubicBezTo>
                  <a:cubicBezTo>
                    <a:pt x="1" y="334"/>
                    <a:pt x="104" y="450"/>
                    <a:pt x="207" y="456"/>
                  </a:cubicBezTo>
                  <a:cubicBezTo>
                    <a:pt x="210" y="456"/>
                    <a:pt x="214" y="456"/>
                    <a:pt x="217" y="456"/>
                  </a:cubicBezTo>
                  <a:cubicBezTo>
                    <a:pt x="333" y="456"/>
                    <a:pt x="454" y="341"/>
                    <a:pt x="457" y="226"/>
                  </a:cubicBezTo>
                  <a:cubicBezTo>
                    <a:pt x="461" y="125"/>
                    <a:pt x="356" y="8"/>
                    <a:pt x="256" y="1"/>
                  </a:cubicBezTo>
                  <a:cubicBezTo>
                    <a:pt x="252" y="1"/>
                    <a:pt x="248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477184" y="2800162"/>
              <a:ext cx="9046" cy="8724"/>
            </a:xfrm>
            <a:custGeom>
              <a:avLst/>
              <a:gdLst/>
              <a:ahLst/>
              <a:cxnLst/>
              <a:rect l="l" t="t" r="r" b="b"/>
              <a:pathLst>
                <a:path w="449" h="433" extrusionOk="0">
                  <a:moveTo>
                    <a:pt x="240" y="1"/>
                  </a:moveTo>
                  <a:cubicBezTo>
                    <a:pt x="231" y="1"/>
                    <a:pt x="222" y="2"/>
                    <a:pt x="213" y="3"/>
                  </a:cubicBezTo>
                  <a:cubicBezTo>
                    <a:pt x="82" y="22"/>
                    <a:pt x="0" y="138"/>
                    <a:pt x="26" y="275"/>
                  </a:cubicBezTo>
                  <a:cubicBezTo>
                    <a:pt x="45" y="379"/>
                    <a:pt x="113" y="432"/>
                    <a:pt x="213" y="432"/>
                  </a:cubicBezTo>
                  <a:cubicBezTo>
                    <a:pt x="216" y="432"/>
                    <a:pt x="219" y="432"/>
                    <a:pt x="222" y="432"/>
                  </a:cubicBezTo>
                  <a:cubicBezTo>
                    <a:pt x="356" y="430"/>
                    <a:pt x="449" y="320"/>
                    <a:pt x="439" y="184"/>
                  </a:cubicBezTo>
                  <a:cubicBezTo>
                    <a:pt x="431" y="80"/>
                    <a:pt x="34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13587281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oogle Shape;1029;p27"/>
          <p:cNvGrpSpPr/>
          <p:nvPr/>
        </p:nvGrpSpPr>
        <p:grpSpPr>
          <a:xfrm rot="899978">
            <a:off x="1019006" y="699653"/>
            <a:ext cx="3296951" cy="5769415"/>
            <a:chOff x="1268596" y="1218382"/>
            <a:chExt cx="684431" cy="898276"/>
          </a:xfrm>
        </p:grpSpPr>
        <p:sp>
          <p:nvSpPr>
            <p:cNvPr id="1030" name="Google Shape;1030;p27"/>
            <p:cNvSpPr/>
            <p:nvPr/>
          </p:nvSpPr>
          <p:spPr>
            <a:xfrm>
              <a:off x="1405458" y="1226038"/>
              <a:ext cx="410465" cy="263388"/>
            </a:xfrm>
            <a:custGeom>
              <a:avLst/>
              <a:gdLst/>
              <a:ahLst/>
              <a:cxnLst/>
              <a:rect l="l" t="t" r="r" b="b"/>
              <a:pathLst>
                <a:path w="20373" h="13073" extrusionOk="0">
                  <a:moveTo>
                    <a:pt x="10093" y="1"/>
                  </a:moveTo>
                  <a:cubicBezTo>
                    <a:pt x="9587" y="1"/>
                    <a:pt x="9081" y="27"/>
                    <a:pt x="8578" y="91"/>
                  </a:cubicBezTo>
                  <a:cubicBezTo>
                    <a:pt x="7877" y="179"/>
                    <a:pt x="7196" y="335"/>
                    <a:pt x="6538" y="600"/>
                  </a:cubicBezTo>
                  <a:cubicBezTo>
                    <a:pt x="5767" y="910"/>
                    <a:pt x="5080" y="1357"/>
                    <a:pt x="4425" y="1859"/>
                  </a:cubicBezTo>
                  <a:cubicBezTo>
                    <a:pt x="3673" y="2435"/>
                    <a:pt x="3004" y="3094"/>
                    <a:pt x="2462" y="3874"/>
                  </a:cubicBezTo>
                  <a:cubicBezTo>
                    <a:pt x="1243" y="5625"/>
                    <a:pt x="417" y="7535"/>
                    <a:pt x="107" y="9655"/>
                  </a:cubicBezTo>
                  <a:cubicBezTo>
                    <a:pt x="68" y="9911"/>
                    <a:pt x="36" y="10168"/>
                    <a:pt x="1" y="10426"/>
                  </a:cubicBezTo>
                  <a:cubicBezTo>
                    <a:pt x="2" y="10935"/>
                    <a:pt x="187" y="11353"/>
                    <a:pt x="559" y="11698"/>
                  </a:cubicBezTo>
                  <a:cubicBezTo>
                    <a:pt x="871" y="11984"/>
                    <a:pt x="1241" y="12153"/>
                    <a:pt x="1631" y="12290"/>
                  </a:cubicBezTo>
                  <a:cubicBezTo>
                    <a:pt x="2285" y="12520"/>
                    <a:pt x="2963" y="12667"/>
                    <a:pt x="3640" y="12807"/>
                  </a:cubicBezTo>
                  <a:cubicBezTo>
                    <a:pt x="4000" y="12881"/>
                    <a:pt x="4365" y="12935"/>
                    <a:pt x="4731" y="12977"/>
                  </a:cubicBezTo>
                  <a:cubicBezTo>
                    <a:pt x="4771" y="12982"/>
                    <a:pt x="4807" y="12984"/>
                    <a:pt x="4840" y="12984"/>
                  </a:cubicBezTo>
                  <a:cubicBezTo>
                    <a:pt x="5053" y="12984"/>
                    <a:pt x="5122" y="12882"/>
                    <a:pt x="5140" y="12620"/>
                  </a:cubicBezTo>
                  <a:cubicBezTo>
                    <a:pt x="5161" y="12318"/>
                    <a:pt x="5180" y="12015"/>
                    <a:pt x="5201" y="11713"/>
                  </a:cubicBezTo>
                  <a:cubicBezTo>
                    <a:pt x="5264" y="10817"/>
                    <a:pt x="5344" y="9923"/>
                    <a:pt x="5526" y="9041"/>
                  </a:cubicBezTo>
                  <a:cubicBezTo>
                    <a:pt x="5718" y="8114"/>
                    <a:pt x="6005" y="7220"/>
                    <a:pt x="6447" y="6381"/>
                  </a:cubicBezTo>
                  <a:cubicBezTo>
                    <a:pt x="6876" y="5569"/>
                    <a:pt x="7414" y="4842"/>
                    <a:pt x="8132" y="4260"/>
                  </a:cubicBezTo>
                  <a:cubicBezTo>
                    <a:pt x="8849" y="3680"/>
                    <a:pt x="9653" y="3312"/>
                    <a:pt x="10587" y="3273"/>
                  </a:cubicBezTo>
                  <a:cubicBezTo>
                    <a:pt x="10611" y="3272"/>
                    <a:pt x="10636" y="3271"/>
                    <a:pt x="10661" y="3271"/>
                  </a:cubicBezTo>
                  <a:cubicBezTo>
                    <a:pt x="10754" y="3271"/>
                    <a:pt x="10849" y="3279"/>
                    <a:pt x="10942" y="3294"/>
                  </a:cubicBezTo>
                  <a:cubicBezTo>
                    <a:pt x="11444" y="3379"/>
                    <a:pt x="11885" y="3605"/>
                    <a:pt x="12283" y="3915"/>
                  </a:cubicBezTo>
                  <a:cubicBezTo>
                    <a:pt x="12804" y="4322"/>
                    <a:pt x="13200" y="4832"/>
                    <a:pt x="13513" y="5409"/>
                  </a:cubicBezTo>
                  <a:cubicBezTo>
                    <a:pt x="13956" y="6227"/>
                    <a:pt x="14223" y="7103"/>
                    <a:pt x="14390" y="8014"/>
                  </a:cubicBezTo>
                  <a:cubicBezTo>
                    <a:pt x="14539" y="8826"/>
                    <a:pt x="14598" y="9646"/>
                    <a:pt x="14591" y="10468"/>
                  </a:cubicBezTo>
                  <a:cubicBezTo>
                    <a:pt x="14586" y="11075"/>
                    <a:pt x="14553" y="11679"/>
                    <a:pt x="14526" y="12286"/>
                  </a:cubicBezTo>
                  <a:cubicBezTo>
                    <a:pt x="14518" y="12469"/>
                    <a:pt x="14483" y="12652"/>
                    <a:pt x="14474" y="12835"/>
                  </a:cubicBezTo>
                  <a:cubicBezTo>
                    <a:pt x="14466" y="12985"/>
                    <a:pt x="14533" y="13060"/>
                    <a:pt x="14681" y="13069"/>
                  </a:cubicBezTo>
                  <a:cubicBezTo>
                    <a:pt x="14718" y="13071"/>
                    <a:pt x="14756" y="13072"/>
                    <a:pt x="14794" y="13072"/>
                  </a:cubicBezTo>
                  <a:cubicBezTo>
                    <a:pt x="14875" y="13072"/>
                    <a:pt x="14957" y="13068"/>
                    <a:pt x="15038" y="13060"/>
                  </a:cubicBezTo>
                  <a:cubicBezTo>
                    <a:pt x="15899" y="12971"/>
                    <a:pt x="16752" y="12819"/>
                    <a:pt x="17591" y="12610"/>
                  </a:cubicBezTo>
                  <a:cubicBezTo>
                    <a:pt x="18127" y="12476"/>
                    <a:pt x="18660" y="12340"/>
                    <a:pt x="19165" y="12104"/>
                  </a:cubicBezTo>
                  <a:cubicBezTo>
                    <a:pt x="19454" y="11968"/>
                    <a:pt x="19702" y="11785"/>
                    <a:pt x="19919" y="11552"/>
                  </a:cubicBezTo>
                  <a:cubicBezTo>
                    <a:pt x="20253" y="11193"/>
                    <a:pt x="20373" y="10756"/>
                    <a:pt x="20319" y="10291"/>
                  </a:cubicBezTo>
                  <a:cubicBezTo>
                    <a:pt x="20233" y="9538"/>
                    <a:pt x="20093" y="8795"/>
                    <a:pt x="19891" y="8062"/>
                  </a:cubicBezTo>
                  <a:cubicBezTo>
                    <a:pt x="19420" y="6358"/>
                    <a:pt x="18605" y="4827"/>
                    <a:pt x="17539" y="3429"/>
                  </a:cubicBezTo>
                  <a:cubicBezTo>
                    <a:pt x="16935" y="2639"/>
                    <a:pt x="16163" y="2025"/>
                    <a:pt x="15357" y="1453"/>
                  </a:cubicBezTo>
                  <a:cubicBezTo>
                    <a:pt x="14158" y="603"/>
                    <a:pt x="12818" y="147"/>
                    <a:pt x="11366" y="48"/>
                  </a:cubicBezTo>
                  <a:cubicBezTo>
                    <a:pt x="10942" y="19"/>
                    <a:pt x="10517" y="1"/>
                    <a:pt x="10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1688449" y="1623427"/>
              <a:ext cx="171234" cy="483641"/>
            </a:xfrm>
            <a:custGeom>
              <a:avLst/>
              <a:gdLst/>
              <a:ahLst/>
              <a:cxnLst/>
              <a:rect l="l" t="t" r="r" b="b"/>
              <a:pathLst>
                <a:path w="8499" h="24005" extrusionOk="0">
                  <a:moveTo>
                    <a:pt x="1780" y="1"/>
                  </a:moveTo>
                  <a:cubicBezTo>
                    <a:pt x="1599" y="1"/>
                    <a:pt x="1460" y="79"/>
                    <a:pt x="1330" y="213"/>
                  </a:cubicBezTo>
                  <a:cubicBezTo>
                    <a:pt x="944" y="607"/>
                    <a:pt x="518" y="960"/>
                    <a:pt x="0" y="1261"/>
                  </a:cubicBezTo>
                  <a:cubicBezTo>
                    <a:pt x="39" y="1481"/>
                    <a:pt x="72" y="1682"/>
                    <a:pt x="114" y="1881"/>
                  </a:cubicBezTo>
                  <a:cubicBezTo>
                    <a:pt x="254" y="2548"/>
                    <a:pt x="410" y="3212"/>
                    <a:pt x="538" y="3881"/>
                  </a:cubicBezTo>
                  <a:cubicBezTo>
                    <a:pt x="733" y="4891"/>
                    <a:pt x="904" y="5904"/>
                    <a:pt x="1092" y="6915"/>
                  </a:cubicBezTo>
                  <a:cubicBezTo>
                    <a:pt x="1359" y="8350"/>
                    <a:pt x="1636" y="9784"/>
                    <a:pt x="1904" y="11220"/>
                  </a:cubicBezTo>
                  <a:cubicBezTo>
                    <a:pt x="2096" y="12252"/>
                    <a:pt x="2281" y="13285"/>
                    <a:pt x="2471" y="14317"/>
                  </a:cubicBezTo>
                  <a:cubicBezTo>
                    <a:pt x="2618" y="15115"/>
                    <a:pt x="2766" y="15912"/>
                    <a:pt x="2912" y="16710"/>
                  </a:cubicBezTo>
                  <a:cubicBezTo>
                    <a:pt x="3024" y="17328"/>
                    <a:pt x="3120" y="17947"/>
                    <a:pt x="3245" y="18562"/>
                  </a:cubicBezTo>
                  <a:cubicBezTo>
                    <a:pt x="3552" y="20089"/>
                    <a:pt x="3869" y="21615"/>
                    <a:pt x="4182" y="23140"/>
                  </a:cubicBezTo>
                  <a:cubicBezTo>
                    <a:pt x="4234" y="23392"/>
                    <a:pt x="4286" y="23644"/>
                    <a:pt x="4342" y="23907"/>
                  </a:cubicBezTo>
                  <a:cubicBezTo>
                    <a:pt x="5721" y="23939"/>
                    <a:pt x="7079" y="23971"/>
                    <a:pt x="8438" y="24005"/>
                  </a:cubicBezTo>
                  <a:cubicBezTo>
                    <a:pt x="8499" y="23897"/>
                    <a:pt x="8446" y="23804"/>
                    <a:pt x="8421" y="23715"/>
                  </a:cubicBezTo>
                  <a:cubicBezTo>
                    <a:pt x="8336" y="23401"/>
                    <a:pt x="8243" y="23091"/>
                    <a:pt x="8157" y="22777"/>
                  </a:cubicBezTo>
                  <a:cubicBezTo>
                    <a:pt x="7329" y="19807"/>
                    <a:pt x="6493" y="16839"/>
                    <a:pt x="5677" y="13867"/>
                  </a:cubicBezTo>
                  <a:cubicBezTo>
                    <a:pt x="5214" y="12177"/>
                    <a:pt x="4786" y="10477"/>
                    <a:pt x="4338" y="8782"/>
                  </a:cubicBezTo>
                  <a:cubicBezTo>
                    <a:pt x="3879" y="7047"/>
                    <a:pt x="3401" y="5316"/>
                    <a:pt x="2957" y="3575"/>
                  </a:cubicBezTo>
                  <a:cubicBezTo>
                    <a:pt x="2682" y="2495"/>
                    <a:pt x="2459" y="1403"/>
                    <a:pt x="2210" y="317"/>
                  </a:cubicBezTo>
                  <a:cubicBezTo>
                    <a:pt x="2187" y="214"/>
                    <a:pt x="2155" y="113"/>
                    <a:pt x="2124" y="3"/>
                  </a:cubicBezTo>
                  <a:cubicBezTo>
                    <a:pt x="2051" y="3"/>
                    <a:pt x="1986" y="5"/>
                    <a:pt x="1925" y="5"/>
                  </a:cubicBezTo>
                  <a:cubicBezTo>
                    <a:pt x="1888" y="5"/>
                    <a:pt x="1852" y="4"/>
                    <a:pt x="1817" y="2"/>
                  </a:cubicBezTo>
                  <a:cubicBezTo>
                    <a:pt x="1805" y="1"/>
                    <a:pt x="1792" y="1"/>
                    <a:pt x="1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1514597" y="1297884"/>
              <a:ext cx="179071" cy="194846"/>
            </a:xfrm>
            <a:custGeom>
              <a:avLst/>
              <a:gdLst/>
              <a:ahLst/>
              <a:cxnLst/>
              <a:rect l="l" t="t" r="r" b="b"/>
              <a:pathLst>
                <a:path w="8888" h="9671" extrusionOk="0">
                  <a:moveTo>
                    <a:pt x="5145" y="0"/>
                  </a:moveTo>
                  <a:cubicBezTo>
                    <a:pt x="4906" y="0"/>
                    <a:pt x="4660" y="38"/>
                    <a:pt x="4408" y="115"/>
                  </a:cubicBezTo>
                  <a:cubicBezTo>
                    <a:pt x="3819" y="294"/>
                    <a:pt x="3299" y="600"/>
                    <a:pt x="2832" y="993"/>
                  </a:cubicBezTo>
                  <a:cubicBezTo>
                    <a:pt x="2028" y="1669"/>
                    <a:pt x="1468" y="2524"/>
                    <a:pt x="1044" y="3475"/>
                  </a:cubicBezTo>
                  <a:cubicBezTo>
                    <a:pt x="572" y="4533"/>
                    <a:pt x="332" y="5653"/>
                    <a:pt x="207" y="6797"/>
                  </a:cubicBezTo>
                  <a:cubicBezTo>
                    <a:pt x="123" y="7560"/>
                    <a:pt x="80" y="8328"/>
                    <a:pt x="23" y="9094"/>
                  </a:cubicBezTo>
                  <a:cubicBezTo>
                    <a:pt x="1" y="9412"/>
                    <a:pt x="72" y="9495"/>
                    <a:pt x="404" y="9517"/>
                  </a:cubicBezTo>
                  <a:cubicBezTo>
                    <a:pt x="1074" y="9562"/>
                    <a:pt x="1743" y="9609"/>
                    <a:pt x="2414" y="9632"/>
                  </a:cubicBezTo>
                  <a:cubicBezTo>
                    <a:pt x="3183" y="9660"/>
                    <a:pt x="3951" y="9660"/>
                    <a:pt x="4752" y="9670"/>
                  </a:cubicBezTo>
                  <a:cubicBezTo>
                    <a:pt x="5510" y="9660"/>
                    <a:pt x="6301" y="9655"/>
                    <a:pt x="7090" y="9636"/>
                  </a:cubicBezTo>
                  <a:cubicBezTo>
                    <a:pt x="7502" y="9628"/>
                    <a:pt x="7912" y="9598"/>
                    <a:pt x="8322" y="9574"/>
                  </a:cubicBezTo>
                  <a:cubicBezTo>
                    <a:pt x="8596" y="9559"/>
                    <a:pt x="8744" y="9408"/>
                    <a:pt x="8765" y="9162"/>
                  </a:cubicBezTo>
                  <a:cubicBezTo>
                    <a:pt x="8825" y="8483"/>
                    <a:pt x="8887" y="7803"/>
                    <a:pt x="8877" y="7121"/>
                  </a:cubicBezTo>
                  <a:cubicBezTo>
                    <a:pt x="8859" y="6059"/>
                    <a:pt x="8808" y="5001"/>
                    <a:pt x="8558" y="3961"/>
                  </a:cubicBezTo>
                  <a:cubicBezTo>
                    <a:pt x="8347" y="3081"/>
                    <a:pt x="8039" y="2242"/>
                    <a:pt x="7525" y="1488"/>
                  </a:cubicBezTo>
                  <a:cubicBezTo>
                    <a:pt x="7253" y="1091"/>
                    <a:pt x="6925" y="748"/>
                    <a:pt x="6533" y="469"/>
                  </a:cubicBezTo>
                  <a:cubicBezTo>
                    <a:pt x="6096" y="159"/>
                    <a:pt x="5634" y="0"/>
                    <a:pt x="5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1638665" y="1652843"/>
              <a:ext cx="130012" cy="455192"/>
            </a:xfrm>
            <a:custGeom>
              <a:avLst/>
              <a:gdLst/>
              <a:ahLst/>
              <a:cxnLst/>
              <a:rect l="l" t="t" r="r" b="b"/>
              <a:pathLst>
                <a:path w="6453" h="22593" extrusionOk="0">
                  <a:moveTo>
                    <a:pt x="2148" y="1"/>
                  </a:moveTo>
                  <a:cubicBezTo>
                    <a:pt x="1785" y="136"/>
                    <a:pt x="1446" y="276"/>
                    <a:pt x="1096" y="388"/>
                  </a:cubicBezTo>
                  <a:cubicBezTo>
                    <a:pt x="740" y="501"/>
                    <a:pt x="375" y="586"/>
                    <a:pt x="0" y="688"/>
                  </a:cubicBezTo>
                  <a:cubicBezTo>
                    <a:pt x="147" y="2902"/>
                    <a:pt x="416" y="5083"/>
                    <a:pt x="557" y="7285"/>
                  </a:cubicBezTo>
                  <a:cubicBezTo>
                    <a:pt x="657" y="7329"/>
                    <a:pt x="754" y="7375"/>
                    <a:pt x="853" y="7414"/>
                  </a:cubicBezTo>
                  <a:cubicBezTo>
                    <a:pt x="1680" y="7736"/>
                    <a:pt x="2165" y="8353"/>
                    <a:pt x="2345" y="9202"/>
                  </a:cubicBezTo>
                  <a:cubicBezTo>
                    <a:pt x="2520" y="10021"/>
                    <a:pt x="2490" y="10834"/>
                    <a:pt x="2173" y="11627"/>
                  </a:cubicBezTo>
                  <a:cubicBezTo>
                    <a:pt x="1911" y="12281"/>
                    <a:pt x="1623" y="12922"/>
                    <a:pt x="1267" y="13531"/>
                  </a:cubicBezTo>
                  <a:cubicBezTo>
                    <a:pt x="1197" y="13652"/>
                    <a:pt x="1125" y="13768"/>
                    <a:pt x="1145" y="13925"/>
                  </a:cubicBezTo>
                  <a:cubicBezTo>
                    <a:pt x="1179" y="14193"/>
                    <a:pt x="1194" y="14463"/>
                    <a:pt x="1225" y="14731"/>
                  </a:cubicBezTo>
                  <a:cubicBezTo>
                    <a:pt x="1296" y="15334"/>
                    <a:pt x="1370" y="15935"/>
                    <a:pt x="1446" y="16536"/>
                  </a:cubicBezTo>
                  <a:cubicBezTo>
                    <a:pt x="1540" y="17288"/>
                    <a:pt x="1636" y="18038"/>
                    <a:pt x="1731" y="18790"/>
                  </a:cubicBezTo>
                  <a:cubicBezTo>
                    <a:pt x="1853" y="19734"/>
                    <a:pt x="1977" y="20678"/>
                    <a:pt x="2101" y="21624"/>
                  </a:cubicBezTo>
                  <a:cubicBezTo>
                    <a:pt x="2142" y="21942"/>
                    <a:pt x="2185" y="22262"/>
                    <a:pt x="2230" y="22592"/>
                  </a:cubicBezTo>
                  <a:cubicBezTo>
                    <a:pt x="2279" y="22592"/>
                    <a:pt x="2329" y="22592"/>
                    <a:pt x="2378" y="22592"/>
                  </a:cubicBezTo>
                  <a:cubicBezTo>
                    <a:pt x="3745" y="22592"/>
                    <a:pt x="5089" y="22551"/>
                    <a:pt x="6453" y="22462"/>
                  </a:cubicBezTo>
                  <a:cubicBezTo>
                    <a:pt x="6446" y="22374"/>
                    <a:pt x="6447" y="22301"/>
                    <a:pt x="6433" y="22231"/>
                  </a:cubicBezTo>
                  <a:cubicBezTo>
                    <a:pt x="6206" y="21085"/>
                    <a:pt x="5981" y="19939"/>
                    <a:pt x="5748" y="18793"/>
                  </a:cubicBezTo>
                  <a:cubicBezTo>
                    <a:pt x="5582" y="17976"/>
                    <a:pt x="5391" y="17165"/>
                    <a:pt x="5231" y="16348"/>
                  </a:cubicBezTo>
                  <a:cubicBezTo>
                    <a:pt x="5126" y="15818"/>
                    <a:pt x="5069" y="15277"/>
                    <a:pt x="4973" y="14746"/>
                  </a:cubicBezTo>
                  <a:cubicBezTo>
                    <a:pt x="4718" y="13352"/>
                    <a:pt x="4454" y="11959"/>
                    <a:pt x="4192" y="10566"/>
                  </a:cubicBezTo>
                  <a:cubicBezTo>
                    <a:pt x="3876" y="8885"/>
                    <a:pt x="3558" y="7207"/>
                    <a:pt x="3245" y="5526"/>
                  </a:cubicBezTo>
                  <a:cubicBezTo>
                    <a:pt x="3050" y="4484"/>
                    <a:pt x="2869" y="3438"/>
                    <a:pt x="2669" y="2397"/>
                  </a:cubicBezTo>
                  <a:cubicBezTo>
                    <a:pt x="2526" y="1653"/>
                    <a:pt x="2363" y="914"/>
                    <a:pt x="2205" y="172"/>
                  </a:cubicBezTo>
                  <a:cubicBezTo>
                    <a:pt x="2193" y="112"/>
                    <a:pt x="2168" y="56"/>
                    <a:pt x="2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1379971" y="1644723"/>
              <a:ext cx="156063" cy="465488"/>
            </a:xfrm>
            <a:custGeom>
              <a:avLst/>
              <a:gdLst/>
              <a:ahLst/>
              <a:cxnLst/>
              <a:rect l="l" t="t" r="r" b="b"/>
              <a:pathLst>
                <a:path w="7746" h="23104" extrusionOk="0">
                  <a:moveTo>
                    <a:pt x="6213" y="1"/>
                  </a:moveTo>
                  <a:cubicBezTo>
                    <a:pt x="6177" y="122"/>
                    <a:pt x="6142" y="234"/>
                    <a:pt x="6111" y="346"/>
                  </a:cubicBezTo>
                  <a:cubicBezTo>
                    <a:pt x="5985" y="805"/>
                    <a:pt x="5863" y="1265"/>
                    <a:pt x="5733" y="1722"/>
                  </a:cubicBezTo>
                  <a:cubicBezTo>
                    <a:pt x="5458" y="2689"/>
                    <a:pt x="5175" y="3655"/>
                    <a:pt x="4897" y="4623"/>
                  </a:cubicBezTo>
                  <a:cubicBezTo>
                    <a:pt x="4576" y="5734"/>
                    <a:pt x="4259" y="6848"/>
                    <a:pt x="3934" y="7958"/>
                  </a:cubicBezTo>
                  <a:cubicBezTo>
                    <a:pt x="3688" y="8799"/>
                    <a:pt x="3408" y="9631"/>
                    <a:pt x="3178" y="10476"/>
                  </a:cubicBezTo>
                  <a:cubicBezTo>
                    <a:pt x="2824" y="11770"/>
                    <a:pt x="2497" y="13071"/>
                    <a:pt x="2167" y="14371"/>
                  </a:cubicBezTo>
                  <a:cubicBezTo>
                    <a:pt x="1728" y="16102"/>
                    <a:pt x="1295" y="17832"/>
                    <a:pt x="867" y="19566"/>
                  </a:cubicBezTo>
                  <a:cubicBezTo>
                    <a:pt x="591" y="20679"/>
                    <a:pt x="356" y="21803"/>
                    <a:pt x="27" y="22901"/>
                  </a:cubicBezTo>
                  <a:cubicBezTo>
                    <a:pt x="12" y="22950"/>
                    <a:pt x="8" y="23003"/>
                    <a:pt x="1" y="23054"/>
                  </a:cubicBezTo>
                  <a:cubicBezTo>
                    <a:pt x="146" y="23084"/>
                    <a:pt x="1684" y="23103"/>
                    <a:pt x="2878" y="23103"/>
                  </a:cubicBezTo>
                  <a:cubicBezTo>
                    <a:pt x="3575" y="23103"/>
                    <a:pt x="4154" y="23097"/>
                    <a:pt x="4271" y="23082"/>
                  </a:cubicBezTo>
                  <a:cubicBezTo>
                    <a:pt x="4284" y="23036"/>
                    <a:pt x="4300" y="22985"/>
                    <a:pt x="4310" y="22933"/>
                  </a:cubicBezTo>
                  <a:cubicBezTo>
                    <a:pt x="4498" y="21846"/>
                    <a:pt x="4660" y="20754"/>
                    <a:pt x="4878" y="19673"/>
                  </a:cubicBezTo>
                  <a:cubicBezTo>
                    <a:pt x="5234" y="17913"/>
                    <a:pt x="5530" y="16140"/>
                    <a:pt x="5847" y="14374"/>
                  </a:cubicBezTo>
                  <a:cubicBezTo>
                    <a:pt x="5858" y="14307"/>
                    <a:pt x="5840" y="14226"/>
                    <a:pt x="5815" y="14159"/>
                  </a:cubicBezTo>
                  <a:cubicBezTo>
                    <a:pt x="5789" y="14090"/>
                    <a:pt x="5739" y="14029"/>
                    <a:pt x="5701" y="13963"/>
                  </a:cubicBezTo>
                  <a:cubicBezTo>
                    <a:pt x="5243" y="13145"/>
                    <a:pt x="4915" y="12285"/>
                    <a:pt x="4800" y="11342"/>
                  </a:cubicBezTo>
                  <a:cubicBezTo>
                    <a:pt x="4661" y="10215"/>
                    <a:pt x="5245" y="8943"/>
                    <a:pt x="6281" y="8380"/>
                  </a:cubicBezTo>
                  <a:cubicBezTo>
                    <a:pt x="6338" y="8350"/>
                    <a:pt x="6394" y="8313"/>
                    <a:pt x="6455" y="8290"/>
                  </a:cubicBezTo>
                  <a:cubicBezTo>
                    <a:pt x="6594" y="8238"/>
                    <a:pt x="6651" y="8140"/>
                    <a:pt x="6666" y="7995"/>
                  </a:cubicBezTo>
                  <a:cubicBezTo>
                    <a:pt x="6724" y="7447"/>
                    <a:pt x="6784" y="6897"/>
                    <a:pt x="6857" y="6351"/>
                  </a:cubicBezTo>
                  <a:cubicBezTo>
                    <a:pt x="6972" y="5493"/>
                    <a:pt x="7086" y="4635"/>
                    <a:pt x="7220" y="3780"/>
                  </a:cubicBezTo>
                  <a:cubicBezTo>
                    <a:pt x="7339" y="3022"/>
                    <a:pt x="7487" y="2267"/>
                    <a:pt x="7619" y="1510"/>
                  </a:cubicBezTo>
                  <a:cubicBezTo>
                    <a:pt x="7666" y="1247"/>
                    <a:pt x="7704" y="982"/>
                    <a:pt x="7745" y="725"/>
                  </a:cubicBezTo>
                  <a:cubicBezTo>
                    <a:pt x="7227" y="480"/>
                    <a:pt x="6733" y="245"/>
                    <a:pt x="6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1481938" y="1805117"/>
              <a:ext cx="200246" cy="191603"/>
            </a:xfrm>
            <a:custGeom>
              <a:avLst/>
              <a:gdLst/>
              <a:ahLst/>
              <a:cxnLst/>
              <a:rect l="l" t="t" r="r" b="b"/>
              <a:pathLst>
                <a:path w="9939" h="9510" extrusionOk="0">
                  <a:moveTo>
                    <a:pt x="7751" y="0"/>
                  </a:moveTo>
                  <a:cubicBezTo>
                    <a:pt x="6674" y="0"/>
                    <a:pt x="5609" y="750"/>
                    <a:pt x="5228" y="1647"/>
                  </a:cubicBezTo>
                  <a:cubicBezTo>
                    <a:pt x="5202" y="1707"/>
                    <a:pt x="5179" y="1769"/>
                    <a:pt x="5145" y="1823"/>
                  </a:cubicBezTo>
                  <a:cubicBezTo>
                    <a:pt x="5098" y="1899"/>
                    <a:pt x="5043" y="1937"/>
                    <a:pt x="4990" y="1937"/>
                  </a:cubicBezTo>
                  <a:cubicBezTo>
                    <a:pt x="4939" y="1937"/>
                    <a:pt x="4888" y="1902"/>
                    <a:pt x="4845" y="1832"/>
                  </a:cubicBezTo>
                  <a:cubicBezTo>
                    <a:pt x="4805" y="1769"/>
                    <a:pt x="4778" y="1697"/>
                    <a:pt x="4746" y="1628"/>
                  </a:cubicBezTo>
                  <a:cubicBezTo>
                    <a:pt x="4591" y="1311"/>
                    <a:pt x="4374" y="1047"/>
                    <a:pt x="4083" y="843"/>
                  </a:cubicBezTo>
                  <a:cubicBezTo>
                    <a:pt x="3630" y="525"/>
                    <a:pt x="3141" y="365"/>
                    <a:pt x="2613" y="365"/>
                  </a:cubicBezTo>
                  <a:cubicBezTo>
                    <a:pt x="2470" y="365"/>
                    <a:pt x="2325" y="377"/>
                    <a:pt x="2177" y="400"/>
                  </a:cubicBezTo>
                  <a:cubicBezTo>
                    <a:pt x="1100" y="568"/>
                    <a:pt x="171" y="1530"/>
                    <a:pt x="53" y="2608"/>
                  </a:cubicBezTo>
                  <a:cubicBezTo>
                    <a:pt x="1" y="3100"/>
                    <a:pt x="46" y="3582"/>
                    <a:pt x="165" y="4057"/>
                  </a:cubicBezTo>
                  <a:cubicBezTo>
                    <a:pt x="430" y="5115"/>
                    <a:pt x="930" y="6056"/>
                    <a:pt x="1628" y="6889"/>
                  </a:cubicBezTo>
                  <a:cubicBezTo>
                    <a:pt x="2344" y="7744"/>
                    <a:pt x="3191" y="8448"/>
                    <a:pt x="4143" y="9023"/>
                  </a:cubicBezTo>
                  <a:cubicBezTo>
                    <a:pt x="4391" y="9173"/>
                    <a:pt x="4659" y="9299"/>
                    <a:pt x="4933" y="9397"/>
                  </a:cubicBezTo>
                  <a:cubicBezTo>
                    <a:pt x="5135" y="9470"/>
                    <a:pt x="5268" y="9509"/>
                    <a:pt x="5384" y="9509"/>
                  </a:cubicBezTo>
                  <a:cubicBezTo>
                    <a:pt x="5555" y="9509"/>
                    <a:pt x="5689" y="9425"/>
                    <a:pt x="5950" y="9235"/>
                  </a:cubicBezTo>
                  <a:cubicBezTo>
                    <a:pt x="6346" y="8947"/>
                    <a:pt x="6698" y="8608"/>
                    <a:pt x="7018" y="8240"/>
                  </a:cubicBezTo>
                  <a:cubicBezTo>
                    <a:pt x="8171" y="6914"/>
                    <a:pt x="9110" y="5455"/>
                    <a:pt x="9722" y="3798"/>
                  </a:cubicBezTo>
                  <a:cubicBezTo>
                    <a:pt x="9855" y="3438"/>
                    <a:pt x="9939" y="3075"/>
                    <a:pt x="9912" y="2668"/>
                  </a:cubicBezTo>
                  <a:cubicBezTo>
                    <a:pt x="9912" y="2571"/>
                    <a:pt x="9918" y="2451"/>
                    <a:pt x="9911" y="2332"/>
                  </a:cubicBezTo>
                  <a:cubicBezTo>
                    <a:pt x="9881" y="1852"/>
                    <a:pt x="9781" y="1388"/>
                    <a:pt x="9529" y="969"/>
                  </a:cubicBezTo>
                  <a:cubicBezTo>
                    <a:pt x="9188" y="399"/>
                    <a:pt x="8663" y="92"/>
                    <a:pt x="8020" y="16"/>
                  </a:cubicBezTo>
                  <a:cubicBezTo>
                    <a:pt x="7930" y="5"/>
                    <a:pt x="7841" y="0"/>
                    <a:pt x="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1308528" y="1620586"/>
              <a:ext cx="190817" cy="489564"/>
            </a:xfrm>
            <a:custGeom>
              <a:avLst/>
              <a:gdLst/>
              <a:ahLst/>
              <a:cxnLst/>
              <a:rect l="l" t="t" r="r" b="b"/>
              <a:pathLst>
                <a:path w="9471" h="24299" extrusionOk="0">
                  <a:moveTo>
                    <a:pt x="7858" y="1"/>
                  </a:moveTo>
                  <a:cubicBezTo>
                    <a:pt x="7739" y="182"/>
                    <a:pt x="7684" y="367"/>
                    <a:pt x="7619" y="550"/>
                  </a:cubicBezTo>
                  <a:cubicBezTo>
                    <a:pt x="7439" y="1059"/>
                    <a:pt x="7277" y="1577"/>
                    <a:pt x="7076" y="2079"/>
                  </a:cubicBezTo>
                  <a:cubicBezTo>
                    <a:pt x="6393" y="3778"/>
                    <a:pt x="5799" y="5506"/>
                    <a:pt x="5256" y="7253"/>
                  </a:cubicBezTo>
                  <a:cubicBezTo>
                    <a:pt x="4378" y="10074"/>
                    <a:pt x="3472" y="12885"/>
                    <a:pt x="2639" y="15721"/>
                  </a:cubicBezTo>
                  <a:cubicBezTo>
                    <a:pt x="2139" y="17423"/>
                    <a:pt x="1576" y="19107"/>
                    <a:pt x="1048" y="20800"/>
                  </a:cubicBezTo>
                  <a:cubicBezTo>
                    <a:pt x="713" y="21875"/>
                    <a:pt x="432" y="22966"/>
                    <a:pt x="44" y="24023"/>
                  </a:cubicBezTo>
                  <a:cubicBezTo>
                    <a:pt x="21" y="24083"/>
                    <a:pt x="19" y="24148"/>
                    <a:pt x="1" y="24249"/>
                  </a:cubicBezTo>
                  <a:cubicBezTo>
                    <a:pt x="118" y="24246"/>
                    <a:pt x="234" y="24245"/>
                    <a:pt x="351" y="24245"/>
                  </a:cubicBezTo>
                  <a:cubicBezTo>
                    <a:pt x="1084" y="24245"/>
                    <a:pt x="1809" y="24298"/>
                    <a:pt x="2538" y="24298"/>
                  </a:cubicBezTo>
                  <a:cubicBezTo>
                    <a:pt x="2756" y="24298"/>
                    <a:pt x="2974" y="24294"/>
                    <a:pt x="3192" y="24281"/>
                  </a:cubicBezTo>
                  <a:cubicBezTo>
                    <a:pt x="3282" y="23970"/>
                    <a:pt x="3377" y="23683"/>
                    <a:pt x="3447" y="23390"/>
                  </a:cubicBezTo>
                  <a:cubicBezTo>
                    <a:pt x="3679" y="22445"/>
                    <a:pt x="3898" y="21495"/>
                    <a:pt x="4132" y="20550"/>
                  </a:cubicBezTo>
                  <a:cubicBezTo>
                    <a:pt x="4584" y="18734"/>
                    <a:pt x="5039" y="16918"/>
                    <a:pt x="5502" y="15104"/>
                  </a:cubicBezTo>
                  <a:cubicBezTo>
                    <a:pt x="5840" y="13783"/>
                    <a:pt x="6166" y="12458"/>
                    <a:pt x="6546" y="11149"/>
                  </a:cubicBezTo>
                  <a:cubicBezTo>
                    <a:pt x="7104" y="9228"/>
                    <a:pt x="7711" y="7319"/>
                    <a:pt x="8232" y="5385"/>
                  </a:cubicBezTo>
                  <a:cubicBezTo>
                    <a:pt x="8604" y="4007"/>
                    <a:pt x="9013" y="2639"/>
                    <a:pt x="9405" y="1265"/>
                  </a:cubicBezTo>
                  <a:cubicBezTo>
                    <a:pt x="9431" y="1174"/>
                    <a:pt x="9451" y="1081"/>
                    <a:pt x="9470" y="1000"/>
                  </a:cubicBezTo>
                  <a:cubicBezTo>
                    <a:pt x="9068" y="674"/>
                    <a:pt x="8681" y="361"/>
                    <a:pt x="8258" y="18"/>
                  </a:cubicBezTo>
                  <a:cubicBezTo>
                    <a:pt x="8159" y="14"/>
                    <a:pt x="8009" y="8"/>
                    <a:pt x="7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1275144" y="1423342"/>
              <a:ext cx="671698" cy="199903"/>
            </a:xfrm>
            <a:custGeom>
              <a:avLst/>
              <a:gdLst/>
              <a:ahLst/>
              <a:cxnLst/>
              <a:rect l="l" t="t" r="r" b="b"/>
              <a:pathLst>
                <a:path w="33339" h="9922" extrusionOk="0">
                  <a:moveTo>
                    <a:pt x="6091" y="0"/>
                  </a:moveTo>
                  <a:cubicBezTo>
                    <a:pt x="6073" y="0"/>
                    <a:pt x="6057" y="1"/>
                    <a:pt x="6042" y="3"/>
                  </a:cubicBezTo>
                  <a:cubicBezTo>
                    <a:pt x="5432" y="96"/>
                    <a:pt x="4829" y="225"/>
                    <a:pt x="4235" y="395"/>
                  </a:cubicBezTo>
                  <a:cubicBezTo>
                    <a:pt x="3577" y="584"/>
                    <a:pt x="2942" y="828"/>
                    <a:pt x="2354" y="1184"/>
                  </a:cubicBezTo>
                  <a:cubicBezTo>
                    <a:pt x="1677" y="1591"/>
                    <a:pt x="1104" y="2111"/>
                    <a:pt x="621" y="2734"/>
                  </a:cubicBezTo>
                  <a:cubicBezTo>
                    <a:pt x="215" y="3261"/>
                    <a:pt x="1" y="3855"/>
                    <a:pt x="71" y="4521"/>
                  </a:cubicBezTo>
                  <a:cubicBezTo>
                    <a:pt x="155" y="5324"/>
                    <a:pt x="463" y="6031"/>
                    <a:pt x="1083" y="6568"/>
                  </a:cubicBezTo>
                  <a:cubicBezTo>
                    <a:pt x="1343" y="6794"/>
                    <a:pt x="1629" y="6997"/>
                    <a:pt x="1918" y="7184"/>
                  </a:cubicBezTo>
                  <a:cubicBezTo>
                    <a:pt x="2445" y="7528"/>
                    <a:pt x="3019" y="7786"/>
                    <a:pt x="3601" y="8024"/>
                  </a:cubicBezTo>
                  <a:cubicBezTo>
                    <a:pt x="4636" y="8447"/>
                    <a:pt x="5711" y="8739"/>
                    <a:pt x="6794" y="8999"/>
                  </a:cubicBezTo>
                  <a:cubicBezTo>
                    <a:pt x="7500" y="9169"/>
                    <a:pt x="8206" y="9329"/>
                    <a:pt x="8927" y="9416"/>
                  </a:cubicBezTo>
                  <a:cubicBezTo>
                    <a:pt x="9432" y="9475"/>
                    <a:pt x="9938" y="9531"/>
                    <a:pt x="10442" y="9587"/>
                  </a:cubicBezTo>
                  <a:cubicBezTo>
                    <a:pt x="10829" y="9632"/>
                    <a:pt x="11216" y="9689"/>
                    <a:pt x="11604" y="9712"/>
                  </a:cubicBezTo>
                  <a:cubicBezTo>
                    <a:pt x="12231" y="9751"/>
                    <a:pt x="12860" y="9766"/>
                    <a:pt x="13486" y="9792"/>
                  </a:cubicBezTo>
                  <a:cubicBezTo>
                    <a:pt x="13681" y="9799"/>
                    <a:pt x="13876" y="9807"/>
                    <a:pt x="14071" y="9819"/>
                  </a:cubicBezTo>
                  <a:cubicBezTo>
                    <a:pt x="14611" y="9848"/>
                    <a:pt x="15151" y="9891"/>
                    <a:pt x="15692" y="9907"/>
                  </a:cubicBezTo>
                  <a:cubicBezTo>
                    <a:pt x="15985" y="9917"/>
                    <a:pt x="16279" y="9921"/>
                    <a:pt x="16572" y="9921"/>
                  </a:cubicBezTo>
                  <a:cubicBezTo>
                    <a:pt x="17220" y="9921"/>
                    <a:pt x="17868" y="9900"/>
                    <a:pt x="18516" y="9862"/>
                  </a:cubicBezTo>
                  <a:cubicBezTo>
                    <a:pt x="19251" y="9820"/>
                    <a:pt x="19988" y="9809"/>
                    <a:pt x="20723" y="9774"/>
                  </a:cubicBezTo>
                  <a:cubicBezTo>
                    <a:pt x="21123" y="9756"/>
                    <a:pt x="21521" y="9717"/>
                    <a:pt x="21919" y="9680"/>
                  </a:cubicBezTo>
                  <a:cubicBezTo>
                    <a:pt x="22436" y="9632"/>
                    <a:pt x="22952" y="9580"/>
                    <a:pt x="23468" y="9520"/>
                  </a:cubicBezTo>
                  <a:cubicBezTo>
                    <a:pt x="23898" y="9472"/>
                    <a:pt x="24332" y="9433"/>
                    <a:pt x="24756" y="9351"/>
                  </a:cubicBezTo>
                  <a:cubicBezTo>
                    <a:pt x="25509" y="9207"/>
                    <a:pt x="26261" y="9049"/>
                    <a:pt x="27006" y="8866"/>
                  </a:cubicBezTo>
                  <a:cubicBezTo>
                    <a:pt x="28069" y="8608"/>
                    <a:pt x="29114" y="8287"/>
                    <a:pt x="30113" y="7837"/>
                  </a:cubicBezTo>
                  <a:cubicBezTo>
                    <a:pt x="30776" y="7537"/>
                    <a:pt x="31413" y="7197"/>
                    <a:pt x="31989" y="6745"/>
                  </a:cubicBezTo>
                  <a:cubicBezTo>
                    <a:pt x="32509" y="6337"/>
                    <a:pt x="32865" y="5825"/>
                    <a:pt x="33061" y="5195"/>
                  </a:cubicBezTo>
                  <a:cubicBezTo>
                    <a:pt x="33339" y="4306"/>
                    <a:pt x="33225" y="3484"/>
                    <a:pt x="32651" y="2740"/>
                  </a:cubicBezTo>
                  <a:cubicBezTo>
                    <a:pt x="32164" y="2106"/>
                    <a:pt x="31580" y="1581"/>
                    <a:pt x="30891" y="1171"/>
                  </a:cubicBezTo>
                  <a:cubicBezTo>
                    <a:pt x="30365" y="859"/>
                    <a:pt x="29807" y="630"/>
                    <a:pt x="29225" y="454"/>
                  </a:cubicBezTo>
                  <a:cubicBezTo>
                    <a:pt x="28572" y="258"/>
                    <a:pt x="27908" y="109"/>
                    <a:pt x="27233" y="8"/>
                  </a:cubicBezTo>
                  <a:cubicBezTo>
                    <a:pt x="27221" y="6"/>
                    <a:pt x="27209" y="5"/>
                    <a:pt x="27197" y="5"/>
                  </a:cubicBezTo>
                  <a:cubicBezTo>
                    <a:pt x="27150" y="5"/>
                    <a:pt x="27100" y="17"/>
                    <a:pt x="27043" y="21"/>
                  </a:cubicBezTo>
                  <a:cubicBezTo>
                    <a:pt x="27054" y="85"/>
                    <a:pt x="27057" y="127"/>
                    <a:pt x="27068" y="167"/>
                  </a:cubicBezTo>
                  <a:cubicBezTo>
                    <a:pt x="27079" y="208"/>
                    <a:pt x="27100" y="244"/>
                    <a:pt x="27119" y="285"/>
                  </a:cubicBezTo>
                  <a:cubicBezTo>
                    <a:pt x="28271" y="475"/>
                    <a:pt x="29336" y="890"/>
                    <a:pt x="30350" y="1441"/>
                  </a:cubicBezTo>
                  <a:cubicBezTo>
                    <a:pt x="30907" y="1744"/>
                    <a:pt x="31411" y="2119"/>
                    <a:pt x="31819" y="2603"/>
                  </a:cubicBezTo>
                  <a:cubicBezTo>
                    <a:pt x="32295" y="3169"/>
                    <a:pt x="32460" y="3823"/>
                    <a:pt x="32299" y="4547"/>
                  </a:cubicBezTo>
                  <a:cubicBezTo>
                    <a:pt x="32240" y="4813"/>
                    <a:pt x="32132" y="5066"/>
                    <a:pt x="31953" y="5274"/>
                  </a:cubicBezTo>
                  <a:cubicBezTo>
                    <a:pt x="31691" y="5579"/>
                    <a:pt x="31391" y="5847"/>
                    <a:pt x="31041" y="6048"/>
                  </a:cubicBezTo>
                  <a:cubicBezTo>
                    <a:pt x="30695" y="6249"/>
                    <a:pt x="30347" y="6447"/>
                    <a:pt x="29986" y="6619"/>
                  </a:cubicBezTo>
                  <a:cubicBezTo>
                    <a:pt x="29210" y="6985"/>
                    <a:pt x="28383" y="7212"/>
                    <a:pt x="27567" y="7465"/>
                  </a:cubicBezTo>
                  <a:cubicBezTo>
                    <a:pt x="27125" y="7601"/>
                    <a:pt x="26667" y="7700"/>
                    <a:pt x="26211" y="7787"/>
                  </a:cubicBezTo>
                  <a:cubicBezTo>
                    <a:pt x="25263" y="7963"/>
                    <a:pt x="24308" y="8080"/>
                    <a:pt x="23353" y="8199"/>
                  </a:cubicBezTo>
                  <a:cubicBezTo>
                    <a:pt x="22234" y="8337"/>
                    <a:pt x="21113" y="8425"/>
                    <a:pt x="19989" y="8492"/>
                  </a:cubicBezTo>
                  <a:cubicBezTo>
                    <a:pt x="18941" y="8554"/>
                    <a:pt x="17890" y="8590"/>
                    <a:pt x="16841" y="8622"/>
                  </a:cubicBezTo>
                  <a:cubicBezTo>
                    <a:pt x="16802" y="8623"/>
                    <a:pt x="16762" y="8623"/>
                    <a:pt x="16723" y="8623"/>
                  </a:cubicBezTo>
                  <a:cubicBezTo>
                    <a:pt x="16417" y="8623"/>
                    <a:pt x="16110" y="8591"/>
                    <a:pt x="15802" y="8580"/>
                  </a:cubicBezTo>
                  <a:cubicBezTo>
                    <a:pt x="15154" y="8556"/>
                    <a:pt x="14504" y="8543"/>
                    <a:pt x="13855" y="8510"/>
                  </a:cubicBezTo>
                  <a:cubicBezTo>
                    <a:pt x="13034" y="8469"/>
                    <a:pt x="12214" y="8414"/>
                    <a:pt x="11391" y="8360"/>
                  </a:cubicBezTo>
                  <a:cubicBezTo>
                    <a:pt x="11144" y="8343"/>
                    <a:pt x="10895" y="8316"/>
                    <a:pt x="10649" y="8286"/>
                  </a:cubicBezTo>
                  <a:cubicBezTo>
                    <a:pt x="10026" y="8211"/>
                    <a:pt x="9402" y="8141"/>
                    <a:pt x="8781" y="8053"/>
                  </a:cubicBezTo>
                  <a:cubicBezTo>
                    <a:pt x="8139" y="7962"/>
                    <a:pt x="7497" y="7863"/>
                    <a:pt x="6859" y="7750"/>
                  </a:cubicBezTo>
                  <a:cubicBezTo>
                    <a:pt x="5810" y="7564"/>
                    <a:pt x="4814" y="7192"/>
                    <a:pt x="3815" y="6842"/>
                  </a:cubicBezTo>
                  <a:cubicBezTo>
                    <a:pt x="3488" y="6728"/>
                    <a:pt x="3174" y="6578"/>
                    <a:pt x="2867" y="6420"/>
                  </a:cubicBezTo>
                  <a:cubicBezTo>
                    <a:pt x="2325" y="6142"/>
                    <a:pt x="1816" y="5820"/>
                    <a:pt x="1399" y="5362"/>
                  </a:cubicBezTo>
                  <a:cubicBezTo>
                    <a:pt x="1172" y="5113"/>
                    <a:pt x="1020" y="4825"/>
                    <a:pt x="962" y="4507"/>
                  </a:cubicBezTo>
                  <a:cubicBezTo>
                    <a:pt x="836" y="3814"/>
                    <a:pt x="973" y="3170"/>
                    <a:pt x="1437" y="2619"/>
                  </a:cubicBezTo>
                  <a:cubicBezTo>
                    <a:pt x="1783" y="2210"/>
                    <a:pt x="2191" y="1870"/>
                    <a:pt x="2650" y="1600"/>
                  </a:cubicBezTo>
                  <a:cubicBezTo>
                    <a:pt x="3636" y="1019"/>
                    <a:pt x="4678" y="578"/>
                    <a:pt x="5804" y="352"/>
                  </a:cubicBezTo>
                  <a:cubicBezTo>
                    <a:pt x="5930" y="327"/>
                    <a:pt x="6055" y="296"/>
                    <a:pt x="6186" y="265"/>
                  </a:cubicBezTo>
                  <a:cubicBezTo>
                    <a:pt x="6197" y="178"/>
                    <a:pt x="6202" y="106"/>
                    <a:pt x="6210" y="2"/>
                  </a:cubicBezTo>
                  <a:cubicBezTo>
                    <a:pt x="6158" y="2"/>
                    <a:pt x="6122" y="0"/>
                    <a:pt x="60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8" name="Google Shape;1038;p27"/>
            <p:cNvSpPr/>
            <p:nvPr/>
          </p:nvSpPr>
          <p:spPr>
            <a:xfrm>
              <a:off x="1472730" y="1940126"/>
              <a:ext cx="132913" cy="170146"/>
            </a:xfrm>
            <a:custGeom>
              <a:avLst/>
              <a:gdLst/>
              <a:ahLst/>
              <a:cxnLst/>
              <a:rect l="l" t="t" r="r" b="b"/>
              <a:pathLst>
                <a:path w="6597" h="8445" extrusionOk="0">
                  <a:moveTo>
                    <a:pt x="1522" y="1"/>
                  </a:moveTo>
                  <a:cubicBezTo>
                    <a:pt x="1485" y="189"/>
                    <a:pt x="1455" y="333"/>
                    <a:pt x="1430" y="478"/>
                  </a:cubicBezTo>
                  <a:cubicBezTo>
                    <a:pt x="1243" y="1533"/>
                    <a:pt x="1063" y="2587"/>
                    <a:pt x="870" y="3642"/>
                  </a:cubicBezTo>
                  <a:cubicBezTo>
                    <a:pt x="611" y="5056"/>
                    <a:pt x="340" y="6470"/>
                    <a:pt x="82" y="7885"/>
                  </a:cubicBezTo>
                  <a:cubicBezTo>
                    <a:pt x="50" y="8059"/>
                    <a:pt x="1" y="8236"/>
                    <a:pt x="20" y="8443"/>
                  </a:cubicBezTo>
                  <a:cubicBezTo>
                    <a:pt x="111" y="8443"/>
                    <a:pt x="195" y="8444"/>
                    <a:pt x="275" y="8444"/>
                  </a:cubicBezTo>
                  <a:cubicBezTo>
                    <a:pt x="326" y="8444"/>
                    <a:pt x="375" y="8444"/>
                    <a:pt x="424" y="8442"/>
                  </a:cubicBezTo>
                  <a:cubicBezTo>
                    <a:pt x="856" y="8425"/>
                    <a:pt x="1289" y="8398"/>
                    <a:pt x="1722" y="8390"/>
                  </a:cubicBezTo>
                  <a:cubicBezTo>
                    <a:pt x="2096" y="8384"/>
                    <a:pt x="2471" y="8383"/>
                    <a:pt x="2847" y="8383"/>
                  </a:cubicBezTo>
                  <a:cubicBezTo>
                    <a:pt x="3006" y="8383"/>
                    <a:pt x="3165" y="8383"/>
                    <a:pt x="3324" y="8383"/>
                  </a:cubicBezTo>
                  <a:cubicBezTo>
                    <a:pt x="3407" y="8383"/>
                    <a:pt x="3490" y="8383"/>
                    <a:pt x="3573" y="8383"/>
                  </a:cubicBezTo>
                  <a:cubicBezTo>
                    <a:pt x="4282" y="8383"/>
                    <a:pt x="4993" y="8384"/>
                    <a:pt x="5703" y="8384"/>
                  </a:cubicBezTo>
                  <a:cubicBezTo>
                    <a:pt x="5881" y="8384"/>
                    <a:pt x="6058" y="8384"/>
                    <a:pt x="6236" y="8384"/>
                  </a:cubicBezTo>
                  <a:cubicBezTo>
                    <a:pt x="6283" y="8384"/>
                    <a:pt x="6332" y="8388"/>
                    <a:pt x="6381" y="8388"/>
                  </a:cubicBezTo>
                  <a:cubicBezTo>
                    <a:pt x="6451" y="8388"/>
                    <a:pt x="6522" y="8379"/>
                    <a:pt x="6593" y="8336"/>
                  </a:cubicBezTo>
                  <a:cubicBezTo>
                    <a:pt x="6593" y="8238"/>
                    <a:pt x="6597" y="8142"/>
                    <a:pt x="6593" y="8048"/>
                  </a:cubicBezTo>
                  <a:cubicBezTo>
                    <a:pt x="6537" y="6890"/>
                    <a:pt x="6490" y="5733"/>
                    <a:pt x="6500" y="4576"/>
                  </a:cubicBezTo>
                  <a:cubicBezTo>
                    <a:pt x="6504" y="4132"/>
                    <a:pt x="6501" y="3688"/>
                    <a:pt x="6501" y="3245"/>
                  </a:cubicBezTo>
                  <a:cubicBezTo>
                    <a:pt x="6501" y="3138"/>
                    <a:pt x="6494" y="3031"/>
                    <a:pt x="6487" y="2886"/>
                  </a:cubicBezTo>
                  <a:cubicBezTo>
                    <a:pt x="6361" y="2949"/>
                    <a:pt x="6272" y="3007"/>
                    <a:pt x="6174" y="3040"/>
                  </a:cubicBezTo>
                  <a:cubicBezTo>
                    <a:pt x="6080" y="3072"/>
                    <a:pt x="5976" y="3111"/>
                    <a:pt x="5879" y="3111"/>
                  </a:cubicBezTo>
                  <a:cubicBezTo>
                    <a:pt x="5863" y="3111"/>
                    <a:pt x="5848" y="3110"/>
                    <a:pt x="5832" y="3107"/>
                  </a:cubicBezTo>
                  <a:cubicBezTo>
                    <a:pt x="5608" y="3075"/>
                    <a:pt x="5389" y="3016"/>
                    <a:pt x="5174" y="2945"/>
                  </a:cubicBezTo>
                  <a:cubicBezTo>
                    <a:pt x="4843" y="2837"/>
                    <a:pt x="4540" y="2665"/>
                    <a:pt x="4249" y="2477"/>
                  </a:cubicBezTo>
                  <a:cubicBezTo>
                    <a:pt x="3287" y="1855"/>
                    <a:pt x="2434" y="1112"/>
                    <a:pt x="1718" y="216"/>
                  </a:cubicBezTo>
                  <a:cubicBezTo>
                    <a:pt x="1667" y="153"/>
                    <a:pt x="1608" y="95"/>
                    <a:pt x="1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9" name="Google Shape;1039;p27"/>
            <p:cNvSpPr/>
            <p:nvPr/>
          </p:nvSpPr>
          <p:spPr>
            <a:xfrm>
              <a:off x="1520117" y="1661687"/>
              <a:ext cx="69428" cy="170508"/>
            </a:xfrm>
            <a:custGeom>
              <a:avLst/>
              <a:gdLst/>
              <a:ahLst/>
              <a:cxnLst/>
              <a:rect l="l" t="t" r="r" b="b"/>
              <a:pathLst>
                <a:path w="3446" h="8463" extrusionOk="0">
                  <a:moveTo>
                    <a:pt x="1191" y="0"/>
                  </a:moveTo>
                  <a:cubicBezTo>
                    <a:pt x="1174" y="0"/>
                    <a:pt x="1156" y="1"/>
                    <a:pt x="1138" y="1"/>
                  </a:cubicBezTo>
                  <a:cubicBezTo>
                    <a:pt x="1129" y="1"/>
                    <a:pt x="1120" y="1"/>
                    <a:pt x="1110" y="0"/>
                  </a:cubicBezTo>
                  <a:cubicBezTo>
                    <a:pt x="645" y="2403"/>
                    <a:pt x="278" y="4802"/>
                    <a:pt x="0" y="7220"/>
                  </a:cubicBezTo>
                  <a:cubicBezTo>
                    <a:pt x="315" y="7207"/>
                    <a:pt x="603" y="7186"/>
                    <a:pt x="892" y="7186"/>
                  </a:cubicBezTo>
                  <a:cubicBezTo>
                    <a:pt x="895" y="7186"/>
                    <a:pt x="898" y="7186"/>
                    <a:pt x="902" y="7186"/>
                  </a:cubicBezTo>
                  <a:cubicBezTo>
                    <a:pt x="1193" y="7186"/>
                    <a:pt x="1471" y="7271"/>
                    <a:pt x="1743" y="7371"/>
                  </a:cubicBezTo>
                  <a:cubicBezTo>
                    <a:pt x="2031" y="7477"/>
                    <a:pt x="2296" y="7627"/>
                    <a:pt x="2521" y="7833"/>
                  </a:cubicBezTo>
                  <a:cubicBezTo>
                    <a:pt x="2730" y="8023"/>
                    <a:pt x="2910" y="8249"/>
                    <a:pt x="3107" y="8463"/>
                  </a:cubicBezTo>
                  <a:cubicBezTo>
                    <a:pt x="3209" y="8321"/>
                    <a:pt x="3308" y="8192"/>
                    <a:pt x="3395" y="8054"/>
                  </a:cubicBezTo>
                  <a:cubicBezTo>
                    <a:pt x="3427" y="8004"/>
                    <a:pt x="3445" y="7935"/>
                    <a:pt x="3444" y="7874"/>
                  </a:cubicBezTo>
                  <a:cubicBezTo>
                    <a:pt x="3434" y="7301"/>
                    <a:pt x="3408" y="6728"/>
                    <a:pt x="3404" y="6155"/>
                  </a:cubicBezTo>
                  <a:cubicBezTo>
                    <a:pt x="3396" y="4726"/>
                    <a:pt x="3401" y="3297"/>
                    <a:pt x="3392" y="1868"/>
                  </a:cubicBezTo>
                  <a:cubicBezTo>
                    <a:pt x="3390" y="1383"/>
                    <a:pt x="3358" y="897"/>
                    <a:pt x="3338" y="381"/>
                  </a:cubicBezTo>
                  <a:cubicBezTo>
                    <a:pt x="3238" y="358"/>
                    <a:pt x="3166" y="333"/>
                    <a:pt x="3091" y="331"/>
                  </a:cubicBezTo>
                  <a:cubicBezTo>
                    <a:pt x="2472" y="300"/>
                    <a:pt x="1869" y="182"/>
                    <a:pt x="1274" y="10"/>
                  </a:cubicBezTo>
                  <a:cubicBezTo>
                    <a:pt x="1248" y="2"/>
                    <a:pt x="1221" y="0"/>
                    <a:pt x="1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0" name="Google Shape;1040;p27"/>
            <p:cNvSpPr/>
            <p:nvPr/>
          </p:nvSpPr>
          <p:spPr>
            <a:xfrm>
              <a:off x="1609814" y="1940569"/>
              <a:ext cx="66910" cy="168514"/>
            </a:xfrm>
            <a:custGeom>
              <a:avLst/>
              <a:gdLst/>
              <a:ahLst/>
              <a:cxnLst/>
              <a:rect l="l" t="t" r="r" b="b"/>
              <a:pathLst>
                <a:path w="3321" h="8364" extrusionOk="0">
                  <a:moveTo>
                    <a:pt x="2259" y="1"/>
                  </a:moveTo>
                  <a:cubicBezTo>
                    <a:pt x="1907" y="469"/>
                    <a:pt x="1589" y="933"/>
                    <a:pt x="1229" y="1360"/>
                  </a:cubicBezTo>
                  <a:cubicBezTo>
                    <a:pt x="861" y="1797"/>
                    <a:pt x="448" y="2198"/>
                    <a:pt x="32" y="2640"/>
                  </a:cubicBezTo>
                  <a:cubicBezTo>
                    <a:pt x="0" y="4505"/>
                    <a:pt x="26" y="6409"/>
                    <a:pt x="115" y="8331"/>
                  </a:cubicBezTo>
                  <a:cubicBezTo>
                    <a:pt x="276" y="8354"/>
                    <a:pt x="773" y="8364"/>
                    <a:pt x="1329" y="8364"/>
                  </a:cubicBezTo>
                  <a:cubicBezTo>
                    <a:pt x="2156" y="8364"/>
                    <a:pt x="3113" y="8342"/>
                    <a:pt x="3296" y="8305"/>
                  </a:cubicBezTo>
                  <a:cubicBezTo>
                    <a:pt x="3302" y="8269"/>
                    <a:pt x="3320" y="8227"/>
                    <a:pt x="3315" y="8186"/>
                  </a:cubicBezTo>
                  <a:cubicBezTo>
                    <a:pt x="2980" y="5503"/>
                    <a:pt x="2642" y="2818"/>
                    <a:pt x="2306" y="135"/>
                  </a:cubicBezTo>
                  <a:cubicBezTo>
                    <a:pt x="2301" y="96"/>
                    <a:pt x="2280" y="60"/>
                    <a:pt x="2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1" name="Google Shape;1041;p27"/>
            <p:cNvSpPr/>
            <p:nvPr/>
          </p:nvSpPr>
          <p:spPr>
            <a:xfrm>
              <a:off x="1758099" y="1465088"/>
              <a:ext cx="153464" cy="101765"/>
            </a:xfrm>
            <a:custGeom>
              <a:avLst/>
              <a:gdLst/>
              <a:ahLst/>
              <a:cxnLst/>
              <a:rect l="l" t="t" r="r" b="b"/>
              <a:pathLst>
                <a:path w="7617" h="5051" extrusionOk="0">
                  <a:moveTo>
                    <a:pt x="2623" y="0"/>
                  </a:moveTo>
                  <a:lnTo>
                    <a:pt x="2623" y="0"/>
                  </a:lnTo>
                  <a:cubicBezTo>
                    <a:pt x="2602" y="2"/>
                    <a:pt x="2598" y="2"/>
                    <a:pt x="2601" y="2"/>
                  </a:cubicBezTo>
                  <a:cubicBezTo>
                    <a:pt x="2602" y="2"/>
                    <a:pt x="2607" y="2"/>
                    <a:pt x="2611" y="2"/>
                  </a:cubicBezTo>
                  <a:cubicBezTo>
                    <a:pt x="2614" y="2"/>
                    <a:pt x="2617" y="3"/>
                    <a:pt x="2619" y="3"/>
                  </a:cubicBezTo>
                  <a:lnTo>
                    <a:pt x="2619" y="3"/>
                  </a:lnTo>
                  <a:cubicBezTo>
                    <a:pt x="2621" y="2"/>
                    <a:pt x="2622" y="1"/>
                    <a:pt x="2623" y="0"/>
                  </a:cubicBezTo>
                  <a:close/>
                  <a:moveTo>
                    <a:pt x="2619" y="3"/>
                  </a:moveTo>
                  <a:cubicBezTo>
                    <a:pt x="2353" y="177"/>
                    <a:pt x="2127" y="341"/>
                    <a:pt x="1885" y="478"/>
                  </a:cubicBezTo>
                  <a:cubicBezTo>
                    <a:pt x="1582" y="648"/>
                    <a:pt x="1254" y="758"/>
                    <a:pt x="916" y="840"/>
                  </a:cubicBezTo>
                  <a:cubicBezTo>
                    <a:pt x="626" y="910"/>
                    <a:pt x="336" y="979"/>
                    <a:pt x="1" y="1060"/>
                  </a:cubicBezTo>
                  <a:cubicBezTo>
                    <a:pt x="1259" y="2379"/>
                    <a:pt x="2487" y="3671"/>
                    <a:pt x="3619" y="5051"/>
                  </a:cubicBezTo>
                  <a:cubicBezTo>
                    <a:pt x="3694" y="5042"/>
                    <a:pt x="3760" y="5042"/>
                    <a:pt x="3820" y="5025"/>
                  </a:cubicBezTo>
                  <a:cubicBezTo>
                    <a:pt x="4644" y="4795"/>
                    <a:pt x="5450" y="4518"/>
                    <a:pt x="6214" y="4129"/>
                  </a:cubicBezTo>
                  <a:cubicBezTo>
                    <a:pt x="6630" y="3918"/>
                    <a:pt x="7031" y="3683"/>
                    <a:pt x="7385" y="3377"/>
                  </a:cubicBezTo>
                  <a:cubicBezTo>
                    <a:pt x="7473" y="3301"/>
                    <a:pt x="7573" y="3233"/>
                    <a:pt x="7616" y="3129"/>
                  </a:cubicBezTo>
                  <a:cubicBezTo>
                    <a:pt x="7607" y="3105"/>
                    <a:pt x="7607" y="3090"/>
                    <a:pt x="7600" y="3085"/>
                  </a:cubicBezTo>
                  <a:cubicBezTo>
                    <a:pt x="7556" y="3052"/>
                    <a:pt x="7516" y="3017"/>
                    <a:pt x="7471" y="2989"/>
                  </a:cubicBezTo>
                  <a:cubicBezTo>
                    <a:pt x="5861" y="1994"/>
                    <a:pt x="4251" y="1000"/>
                    <a:pt x="2642" y="7"/>
                  </a:cubicBezTo>
                  <a:cubicBezTo>
                    <a:pt x="2636" y="4"/>
                    <a:pt x="2628" y="3"/>
                    <a:pt x="2619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2" name="Google Shape;1042;p27"/>
            <p:cNvSpPr/>
            <p:nvPr/>
          </p:nvSpPr>
          <p:spPr>
            <a:xfrm>
              <a:off x="1646845" y="1495934"/>
              <a:ext cx="94290" cy="92940"/>
            </a:xfrm>
            <a:custGeom>
              <a:avLst/>
              <a:gdLst/>
              <a:ahLst/>
              <a:cxnLst/>
              <a:rect l="l" t="t" r="r" b="b"/>
              <a:pathLst>
                <a:path w="4680" h="4613" extrusionOk="0">
                  <a:moveTo>
                    <a:pt x="2774" y="0"/>
                  </a:moveTo>
                  <a:cubicBezTo>
                    <a:pt x="1853" y="57"/>
                    <a:pt x="938" y="94"/>
                    <a:pt x="1" y="165"/>
                  </a:cubicBezTo>
                  <a:cubicBezTo>
                    <a:pt x="261" y="1650"/>
                    <a:pt x="410" y="3118"/>
                    <a:pt x="555" y="4612"/>
                  </a:cubicBezTo>
                  <a:cubicBezTo>
                    <a:pt x="1932" y="4540"/>
                    <a:pt x="3288" y="4471"/>
                    <a:pt x="4680" y="4292"/>
                  </a:cubicBezTo>
                  <a:cubicBezTo>
                    <a:pt x="4557" y="4025"/>
                    <a:pt x="4454" y="3813"/>
                    <a:pt x="4359" y="3596"/>
                  </a:cubicBezTo>
                  <a:cubicBezTo>
                    <a:pt x="3869" y="2466"/>
                    <a:pt x="3382" y="1334"/>
                    <a:pt x="2890" y="203"/>
                  </a:cubicBezTo>
                  <a:cubicBezTo>
                    <a:pt x="2862" y="137"/>
                    <a:pt x="2817" y="77"/>
                    <a:pt x="2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3" name="Google Shape;1043;p27"/>
            <p:cNvSpPr/>
            <p:nvPr/>
          </p:nvSpPr>
          <p:spPr>
            <a:xfrm>
              <a:off x="1594240" y="1667873"/>
              <a:ext cx="49180" cy="147057"/>
            </a:xfrm>
            <a:custGeom>
              <a:avLst/>
              <a:gdLst/>
              <a:ahLst/>
              <a:cxnLst/>
              <a:rect l="l" t="t" r="r" b="b"/>
              <a:pathLst>
                <a:path w="2441" h="7299" extrusionOk="0">
                  <a:moveTo>
                    <a:pt x="1681" y="1"/>
                  </a:moveTo>
                  <a:cubicBezTo>
                    <a:pt x="1427" y="1"/>
                    <a:pt x="1183" y="56"/>
                    <a:pt x="937" y="65"/>
                  </a:cubicBezTo>
                  <a:cubicBezTo>
                    <a:pt x="833" y="68"/>
                    <a:pt x="729" y="69"/>
                    <a:pt x="624" y="69"/>
                  </a:cubicBezTo>
                  <a:cubicBezTo>
                    <a:pt x="586" y="69"/>
                    <a:pt x="547" y="69"/>
                    <a:pt x="509" y="69"/>
                  </a:cubicBezTo>
                  <a:cubicBezTo>
                    <a:pt x="349" y="69"/>
                    <a:pt x="187" y="70"/>
                    <a:pt x="21" y="81"/>
                  </a:cubicBezTo>
                  <a:cubicBezTo>
                    <a:pt x="14" y="190"/>
                    <a:pt x="0" y="273"/>
                    <a:pt x="0" y="357"/>
                  </a:cubicBezTo>
                  <a:cubicBezTo>
                    <a:pt x="3" y="628"/>
                    <a:pt x="11" y="899"/>
                    <a:pt x="15" y="1169"/>
                  </a:cubicBezTo>
                  <a:cubicBezTo>
                    <a:pt x="29" y="2250"/>
                    <a:pt x="47" y="3332"/>
                    <a:pt x="54" y="4415"/>
                  </a:cubicBezTo>
                  <a:cubicBezTo>
                    <a:pt x="57" y="4988"/>
                    <a:pt x="35" y="5561"/>
                    <a:pt x="30" y="6135"/>
                  </a:cubicBezTo>
                  <a:cubicBezTo>
                    <a:pt x="26" y="6520"/>
                    <a:pt x="55" y="6903"/>
                    <a:pt x="87" y="7299"/>
                  </a:cubicBezTo>
                  <a:cubicBezTo>
                    <a:pt x="1344" y="6523"/>
                    <a:pt x="1351" y="6596"/>
                    <a:pt x="2440" y="6457"/>
                  </a:cubicBezTo>
                  <a:cubicBezTo>
                    <a:pt x="2377" y="5680"/>
                    <a:pt x="2317" y="4926"/>
                    <a:pt x="2253" y="4172"/>
                  </a:cubicBezTo>
                  <a:cubicBezTo>
                    <a:pt x="2212" y="3698"/>
                    <a:pt x="2164" y="3224"/>
                    <a:pt x="2123" y="2750"/>
                  </a:cubicBezTo>
                  <a:cubicBezTo>
                    <a:pt x="2059" y="2006"/>
                    <a:pt x="2000" y="1262"/>
                    <a:pt x="1935" y="519"/>
                  </a:cubicBezTo>
                  <a:cubicBezTo>
                    <a:pt x="1921" y="349"/>
                    <a:pt x="1917" y="175"/>
                    <a:pt x="1851" y="10"/>
                  </a:cubicBezTo>
                  <a:cubicBezTo>
                    <a:pt x="1794" y="4"/>
                    <a:pt x="1737" y="1"/>
                    <a:pt x="1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4" name="Google Shape;1044;p27"/>
            <p:cNvSpPr/>
            <p:nvPr/>
          </p:nvSpPr>
          <p:spPr>
            <a:xfrm>
              <a:off x="1710209" y="1488419"/>
              <a:ext cx="114680" cy="92517"/>
            </a:xfrm>
            <a:custGeom>
              <a:avLst/>
              <a:gdLst/>
              <a:ahLst/>
              <a:cxnLst/>
              <a:rect l="l" t="t" r="r" b="b"/>
              <a:pathLst>
                <a:path w="5692" h="4592" extrusionOk="0">
                  <a:moveTo>
                    <a:pt x="1932" y="0"/>
                  </a:moveTo>
                  <a:cubicBezTo>
                    <a:pt x="1896" y="0"/>
                    <a:pt x="1858" y="5"/>
                    <a:pt x="1818" y="14"/>
                  </a:cubicBezTo>
                  <a:cubicBezTo>
                    <a:pt x="1776" y="23"/>
                    <a:pt x="1735" y="39"/>
                    <a:pt x="1693" y="45"/>
                  </a:cubicBezTo>
                  <a:cubicBezTo>
                    <a:pt x="1245" y="123"/>
                    <a:pt x="799" y="198"/>
                    <a:pt x="351" y="276"/>
                  </a:cubicBezTo>
                  <a:cubicBezTo>
                    <a:pt x="239" y="296"/>
                    <a:pt x="126" y="323"/>
                    <a:pt x="0" y="348"/>
                  </a:cubicBezTo>
                  <a:cubicBezTo>
                    <a:pt x="620" y="1786"/>
                    <a:pt x="1224" y="3194"/>
                    <a:pt x="1825" y="4588"/>
                  </a:cubicBezTo>
                  <a:cubicBezTo>
                    <a:pt x="1854" y="4591"/>
                    <a:pt x="1890" y="4592"/>
                    <a:pt x="1931" y="4592"/>
                  </a:cubicBezTo>
                  <a:cubicBezTo>
                    <a:pt x="2654" y="4592"/>
                    <a:pt x="5081" y="4200"/>
                    <a:pt x="5692" y="3979"/>
                  </a:cubicBezTo>
                  <a:cubicBezTo>
                    <a:pt x="5493" y="3746"/>
                    <a:pt x="5304" y="3510"/>
                    <a:pt x="5100" y="3288"/>
                  </a:cubicBezTo>
                  <a:cubicBezTo>
                    <a:pt x="4184" y="2292"/>
                    <a:pt x="3265" y="1301"/>
                    <a:pt x="2347" y="307"/>
                  </a:cubicBezTo>
                  <a:cubicBezTo>
                    <a:pt x="2287" y="244"/>
                    <a:pt x="2219" y="189"/>
                    <a:pt x="2167" y="119"/>
                  </a:cubicBezTo>
                  <a:cubicBezTo>
                    <a:pt x="2101" y="32"/>
                    <a:pt x="2021" y="0"/>
                    <a:pt x="19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5" name="Google Shape;1045;p27"/>
            <p:cNvSpPr/>
            <p:nvPr/>
          </p:nvSpPr>
          <p:spPr>
            <a:xfrm>
              <a:off x="1582050" y="1499057"/>
              <a:ext cx="69730" cy="91349"/>
            </a:xfrm>
            <a:custGeom>
              <a:avLst/>
              <a:gdLst/>
              <a:ahLst/>
              <a:cxnLst/>
              <a:rect l="l" t="t" r="r" b="b"/>
              <a:pathLst>
                <a:path w="3461" h="4534" extrusionOk="0">
                  <a:moveTo>
                    <a:pt x="808" y="1"/>
                  </a:moveTo>
                  <a:cubicBezTo>
                    <a:pt x="699" y="1"/>
                    <a:pt x="590" y="4"/>
                    <a:pt x="485" y="19"/>
                  </a:cubicBezTo>
                  <a:cubicBezTo>
                    <a:pt x="357" y="475"/>
                    <a:pt x="1" y="4080"/>
                    <a:pt x="42" y="4452"/>
                  </a:cubicBezTo>
                  <a:cubicBezTo>
                    <a:pt x="467" y="4513"/>
                    <a:pt x="891" y="4533"/>
                    <a:pt x="1317" y="4533"/>
                  </a:cubicBezTo>
                  <a:cubicBezTo>
                    <a:pt x="2025" y="4533"/>
                    <a:pt x="2736" y="4476"/>
                    <a:pt x="3460" y="4447"/>
                  </a:cubicBezTo>
                  <a:cubicBezTo>
                    <a:pt x="3316" y="2965"/>
                    <a:pt x="3159" y="1506"/>
                    <a:pt x="2906" y="14"/>
                  </a:cubicBezTo>
                  <a:cubicBezTo>
                    <a:pt x="2780" y="4"/>
                    <a:pt x="2656" y="1"/>
                    <a:pt x="2534" y="1"/>
                  </a:cubicBezTo>
                  <a:cubicBezTo>
                    <a:pt x="2401" y="1"/>
                    <a:pt x="2270" y="4"/>
                    <a:pt x="2139" y="4"/>
                  </a:cubicBezTo>
                  <a:cubicBezTo>
                    <a:pt x="2121" y="4"/>
                    <a:pt x="2104" y="4"/>
                    <a:pt x="2086" y="4"/>
                  </a:cubicBezTo>
                  <a:cubicBezTo>
                    <a:pt x="1960" y="3"/>
                    <a:pt x="1835" y="2"/>
                    <a:pt x="1710" y="2"/>
                  </a:cubicBezTo>
                  <a:cubicBezTo>
                    <a:pt x="1565" y="2"/>
                    <a:pt x="1420" y="3"/>
                    <a:pt x="1275" y="5"/>
                  </a:cubicBezTo>
                  <a:cubicBezTo>
                    <a:pt x="1249" y="6"/>
                    <a:pt x="1223" y="6"/>
                    <a:pt x="1197" y="6"/>
                  </a:cubicBezTo>
                  <a:cubicBezTo>
                    <a:pt x="1067" y="6"/>
                    <a:pt x="937" y="1"/>
                    <a:pt x="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6" name="Google Shape;1046;p27"/>
            <p:cNvSpPr/>
            <p:nvPr/>
          </p:nvSpPr>
          <p:spPr>
            <a:xfrm>
              <a:off x="1436001" y="1491562"/>
              <a:ext cx="97091" cy="93182"/>
            </a:xfrm>
            <a:custGeom>
              <a:avLst/>
              <a:gdLst/>
              <a:ahLst/>
              <a:cxnLst/>
              <a:rect l="l" t="t" r="r" b="b"/>
              <a:pathLst>
                <a:path w="4819" h="4625" extrusionOk="0">
                  <a:moveTo>
                    <a:pt x="2381" y="1"/>
                  </a:moveTo>
                  <a:cubicBezTo>
                    <a:pt x="1539" y="1366"/>
                    <a:pt x="774" y="2780"/>
                    <a:pt x="1" y="4194"/>
                  </a:cubicBezTo>
                  <a:cubicBezTo>
                    <a:pt x="368" y="4316"/>
                    <a:pt x="2845" y="4625"/>
                    <a:pt x="3444" y="4625"/>
                  </a:cubicBezTo>
                  <a:cubicBezTo>
                    <a:pt x="3461" y="4625"/>
                    <a:pt x="3477" y="4624"/>
                    <a:pt x="3491" y="4624"/>
                  </a:cubicBezTo>
                  <a:cubicBezTo>
                    <a:pt x="3895" y="3179"/>
                    <a:pt x="4294" y="1743"/>
                    <a:pt x="4813" y="342"/>
                  </a:cubicBezTo>
                  <a:cubicBezTo>
                    <a:pt x="4819" y="326"/>
                    <a:pt x="4807" y="301"/>
                    <a:pt x="4805" y="284"/>
                  </a:cubicBezTo>
                  <a:cubicBezTo>
                    <a:pt x="4004" y="190"/>
                    <a:pt x="3203" y="98"/>
                    <a:pt x="2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7" name="Google Shape;1047;p27"/>
            <p:cNvSpPr/>
            <p:nvPr/>
          </p:nvSpPr>
          <p:spPr>
            <a:xfrm>
              <a:off x="1486813" y="1622682"/>
              <a:ext cx="221824" cy="40597"/>
            </a:xfrm>
            <a:custGeom>
              <a:avLst/>
              <a:gdLst/>
              <a:ahLst/>
              <a:cxnLst/>
              <a:rect l="l" t="t" r="r" b="b"/>
              <a:pathLst>
                <a:path w="11010" h="2015" extrusionOk="0">
                  <a:moveTo>
                    <a:pt x="0" y="1"/>
                  </a:moveTo>
                  <a:cubicBezTo>
                    <a:pt x="423" y="381"/>
                    <a:pt x="868" y="683"/>
                    <a:pt x="1339" y="948"/>
                  </a:cubicBezTo>
                  <a:cubicBezTo>
                    <a:pt x="2723" y="1728"/>
                    <a:pt x="4223" y="2014"/>
                    <a:pt x="5783" y="2014"/>
                  </a:cubicBezTo>
                  <a:cubicBezTo>
                    <a:pt x="5844" y="2014"/>
                    <a:pt x="5904" y="2014"/>
                    <a:pt x="5965" y="2013"/>
                  </a:cubicBezTo>
                  <a:cubicBezTo>
                    <a:pt x="6622" y="2004"/>
                    <a:pt x="7281" y="1928"/>
                    <a:pt x="7926" y="1776"/>
                  </a:cubicBezTo>
                  <a:cubicBezTo>
                    <a:pt x="9029" y="1514"/>
                    <a:pt x="10039" y="1071"/>
                    <a:pt x="10868" y="275"/>
                  </a:cubicBezTo>
                  <a:cubicBezTo>
                    <a:pt x="10911" y="235"/>
                    <a:pt x="10944" y="187"/>
                    <a:pt x="11009" y="112"/>
                  </a:cubicBezTo>
                  <a:lnTo>
                    <a:pt x="11009" y="112"/>
                  </a:lnTo>
                  <a:cubicBezTo>
                    <a:pt x="10805" y="131"/>
                    <a:pt x="10644" y="149"/>
                    <a:pt x="10484" y="158"/>
                  </a:cubicBezTo>
                  <a:cubicBezTo>
                    <a:pt x="9825" y="186"/>
                    <a:pt x="9164" y="211"/>
                    <a:pt x="8505" y="237"/>
                  </a:cubicBezTo>
                  <a:cubicBezTo>
                    <a:pt x="8451" y="240"/>
                    <a:pt x="8397" y="240"/>
                    <a:pt x="8343" y="245"/>
                  </a:cubicBezTo>
                  <a:cubicBezTo>
                    <a:pt x="7659" y="310"/>
                    <a:pt x="6974" y="346"/>
                    <a:pt x="6289" y="346"/>
                  </a:cubicBezTo>
                  <a:cubicBezTo>
                    <a:pt x="6119" y="346"/>
                    <a:pt x="5950" y="344"/>
                    <a:pt x="5781" y="339"/>
                  </a:cubicBezTo>
                  <a:cubicBezTo>
                    <a:pt x="5155" y="324"/>
                    <a:pt x="4528" y="275"/>
                    <a:pt x="3901" y="244"/>
                  </a:cubicBezTo>
                  <a:cubicBezTo>
                    <a:pt x="3361" y="218"/>
                    <a:pt x="2820" y="197"/>
                    <a:pt x="2280" y="171"/>
                  </a:cubicBezTo>
                  <a:cubicBezTo>
                    <a:pt x="1988" y="157"/>
                    <a:pt x="1697" y="142"/>
                    <a:pt x="1405" y="121"/>
                  </a:cubicBezTo>
                  <a:cubicBezTo>
                    <a:pt x="945" y="85"/>
                    <a:pt x="487" y="43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8" name="Google Shape;1048;p27"/>
            <p:cNvSpPr/>
            <p:nvPr/>
          </p:nvSpPr>
          <p:spPr>
            <a:xfrm>
              <a:off x="1305506" y="1464141"/>
              <a:ext cx="126083" cy="94633"/>
            </a:xfrm>
            <a:custGeom>
              <a:avLst/>
              <a:gdLst/>
              <a:ahLst/>
              <a:cxnLst/>
              <a:rect l="l" t="t" r="r" b="b"/>
              <a:pathLst>
                <a:path w="6258" h="4697" extrusionOk="0">
                  <a:moveTo>
                    <a:pt x="5150" y="1"/>
                  </a:moveTo>
                  <a:cubicBezTo>
                    <a:pt x="4828" y="179"/>
                    <a:pt x="4524" y="345"/>
                    <a:pt x="4221" y="514"/>
                  </a:cubicBezTo>
                  <a:cubicBezTo>
                    <a:pt x="3248" y="1058"/>
                    <a:pt x="2275" y="1601"/>
                    <a:pt x="1304" y="2150"/>
                  </a:cubicBezTo>
                  <a:cubicBezTo>
                    <a:pt x="937" y="2357"/>
                    <a:pt x="574" y="2574"/>
                    <a:pt x="212" y="2790"/>
                  </a:cubicBezTo>
                  <a:cubicBezTo>
                    <a:pt x="141" y="2832"/>
                    <a:pt x="78" y="2888"/>
                    <a:pt x="0" y="2944"/>
                  </a:cubicBezTo>
                  <a:cubicBezTo>
                    <a:pt x="134" y="3182"/>
                    <a:pt x="313" y="3352"/>
                    <a:pt x="509" y="3505"/>
                  </a:cubicBezTo>
                  <a:cubicBezTo>
                    <a:pt x="1197" y="4043"/>
                    <a:pt x="1985" y="4394"/>
                    <a:pt x="2793" y="4696"/>
                  </a:cubicBezTo>
                  <a:cubicBezTo>
                    <a:pt x="2831" y="4667"/>
                    <a:pt x="2861" y="4652"/>
                    <a:pt x="2882" y="4628"/>
                  </a:cubicBezTo>
                  <a:cubicBezTo>
                    <a:pt x="3104" y="4376"/>
                    <a:pt x="3332" y="4131"/>
                    <a:pt x="3543" y="3871"/>
                  </a:cubicBezTo>
                  <a:cubicBezTo>
                    <a:pt x="4280" y="2964"/>
                    <a:pt x="5007" y="2048"/>
                    <a:pt x="5815" y="1201"/>
                  </a:cubicBezTo>
                  <a:cubicBezTo>
                    <a:pt x="5964" y="1044"/>
                    <a:pt x="6103" y="881"/>
                    <a:pt x="6258" y="708"/>
                  </a:cubicBezTo>
                  <a:cubicBezTo>
                    <a:pt x="6053" y="600"/>
                    <a:pt x="5855" y="511"/>
                    <a:pt x="5675" y="396"/>
                  </a:cubicBezTo>
                  <a:cubicBezTo>
                    <a:pt x="5488" y="274"/>
                    <a:pt x="5317" y="128"/>
                    <a:pt x="5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9" name="Google Shape;1049;p27"/>
            <p:cNvSpPr/>
            <p:nvPr/>
          </p:nvSpPr>
          <p:spPr>
            <a:xfrm>
              <a:off x="1369434" y="1480662"/>
              <a:ext cx="108212" cy="94875"/>
            </a:xfrm>
            <a:custGeom>
              <a:avLst/>
              <a:gdLst/>
              <a:ahLst/>
              <a:cxnLst/>
              <a:rect l="l" t="t" r="r" b="b"/>
              <a:pathLst>
                <a:path w="5371" h="4709" extrusionOk="0">
                  <a:moveTo>
                    <a:pt x="3434" y="1"/>
                  </a:moveTo>
                  <a:cubicBezTo>
                    <a:pt x="2177" y="1248"/>
                    <a:pt x="1128" y="2646"/>
                    <a:pt x="1" y="3987"/>
                  </a:cubicBezTo>
                  <a:cubicBezTo>
                    <a:pt x="613" y="4251"/>
                    <a:pt x="2375" y="4678"/>
                    <a:pt x="2981" y="4709"/>
                  </a:cubicBezTo>
                  <a:cubicBezTo>
                    <a:pt x="3737" y="3261"/>
                    <a:pt x="4521" y="1858"/>
                    <a:pt x="5370" y="457"/>
                  </a:cubicBezTo>
                  <a:cubicBezTo>
                    <a:pt x="4709" y="281"/>
                    <a:pt x="4063" y="166"/>
                    <a:pt x="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0" name="Google Shape;1050;p27"/>
            <p:cNvSpPr/>
            <p:nvPr/>
          </p:nvSpPr>
          <p:spPr>
            <a:xfrm>
              <a:off x="1512521" y="1497888"/>
              <a:ext cx="72068" cy="90724"/>
            </a:xfrm>
            <a:custGeom>
              <a:avLst/>
              <a:gdLst/>
              <a:ahLst/>
              <a:cxnLst/>
              <a:rect l="l" t="t" r="r" b="b"/>
              <a:pathLst>
                <a:path w="3577" h="4503" extrusionOk="0">
                  <a:moveTo>
                    <a:pt x="1885" y="1"/>
                  </a:moveTo>
                  <a:cubicBezTo>
                    <a:pt x="1632" y="1"/>
                    <a:pt x="1431" y="9"/>
                    <a:pt x="1348" y="27"/>
                  </a:cubicBezTo>
                  <a:cubicBezTo>
                    <a:pt x="811" y="1424"/>
                    <a:pt x="424" y="2874"/>
                    <a:pt x="0" y="4337"/>
                  </a:cubicBezTo>
                  <a:cubicBezTo>
                    <a:pt x="382" y="4415"/>
                    <a:pt x="2013" y="4502"/>
                    <a:pt x="2781" y="4502"/>
                  </a:cubicBezTo>
                  <a:cubicBezTo>
                    <a:pt x="2950" y="4502"/>
                    <a:pt x="3077" y="4498"/>
                    <a:pt x="3140" y="4488"/>
                  </a:cubicBezTo>
                  <a:cubicBezTo>
                    <a:pt x="3205" y="3766"/>
                    <a:pt x="3266" y="3036"/>
                    <a:pt x="3338" y="2306"/>
                  </a:cubicBezTo>
                  <a:cubicBezTo>
                    <a:pt x="3411" y="1568"/>
                    <a:pt x="3514" y="832"/>
                    <a:pt x="3577" y="95"/>
                  </a:cubicBezTo>
                  <a:cubicBezTo>
                    <a:pt x="3219" y="39"/>
                    <a:pt x="2432" y="1"/>
                    <a:pt x="18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1" name="Google Shape;1051;p27"/>
            <p:cNvSpPr/>
            <p:nvPr/>
          </p:nvSpPr>
          <p:spPr>
            <a:xfrm>
              <a:off x="1814633" y="1435068"/>
              <a:ext cx="106882" cy="87239"/>
            </a:xfrm>
            <a:custGeom>
              <a:avLst/>
              <a:gdLst/>
              <a:ahLst/>
              <a:cxnLst/>
              <a:rect l="l" t="t" r="r" b="b"/>
              <a:pathLst>
                <a:path w="5305" h="4330" extrusionOk="0">
                  <a:moveTo>
                    <a:pt x="506" y="0"/>
                  </a:moveTo>
                  <a:cubicBezTo>
                    <a:pt x="453" y="0"/>
                    <a:pt x="396" y="6"/>
                    <a:pt x="335" y="6"/>
                  </a:cubicBezTo>
                  <a:cubicBezTo>
                    <a:pt x="317" y="447"/>
                    <a:pt x="250" y="859"/>
                    <a:pt x="0" y="1229"/>
                  </a:cubicBezTo>
                  <a:cubicBezTo>
                    <a:pt x="1683" y="2267"/>
                    <a:pt x="3344" y="3295"/>
                    <a:pt x="5017" y="4329"/>
                  </a:cubicBezTo>
                  <a:cubicBezTo>
                    <a:pt x="5244" y="4010"/>
                    <a:pt x="5304" y="3665"/>
                    <a:pt x="5270" y="3301"/>
                  </a:cubicBezTo>
                  <a:cubicBezTo>
                    <a:pt x="5226" y="2794"/>
                    <a:pt x="5000" y="2371"/>
                    <a:pt x="4643" y="2018"/>
                  </a:cubicBezTo>
                  <a:cubicBezTo>
                    <a:pt x="4350" y="1727"/>
                    <a:pt x="4030" y="1469"/>
                    <a:pt x="3674" y="1260"/>
                  </a:cubicBezTo>
                  <a:cubicBezTo>
                    <a:pt x="2709" y="689"/>
                    <a:pt x="1684" y="265"/>
                    <a:pt x="593" y="8"/>
                  </a:cubicBezTo>
                  <a:cubicBezTo>
                    <a:pt x="565" y="2"/>
                    <a:pt x="536" y="0"/>
                    <a:pt x="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2" name="Google Shape;1052;p27"/>
            <p:cNvSpPr/>
            <p:nvPr/>
          </p:nvSpPr>
          <p:spPr>
            <a:xfrm>
              <a:off x="1298535" y="1434625"/>
              <a:ext cx="106298" cy="81980"/>
            </a:xfrm>
            <a:custGeom>
              <a:avLst/>
              <a:gdLst/>
              <a:ahLst/>
              <a:cxnLst/>
              <a:rect l="l" t="t" r="r" b="b"/>
              <a:pathLst>
                <a:path w="5276" h="4069" extrusionOk="0">
                  <a:moveTo>
                    <a:pt x="4945" y="1"/>
                  </a:moveTo>
                  <a:cubicBezTo>
                    <a:pt x="4853" y="16"/>
                    <a:pt x="4767" y="26"/>
                    <a:pt x="4685" y="46"/>
                  </a:cubicBezTo>
                  <a:cubicBezTo>
                    <a:pt x="3859" y="240"/>
                    <a:pt x="3077" y="544"/>
                    <a:pt x="2319" y="919"/>
                  </a:cubicBezTo>
                  <a:cubicBezTo>
                    <a:pt x="1703" y="1223"/>
                    <a:pt x="1130" y="1589"/>
                    <a:pt x="651" y="2085"/>
                  </a:cubicBezTo>
                  <a:cubicBezTo>
                    <a:pt x="205" y="2546"/>
                    <a:pt x="1" y="3098"/>
                    <a:pt x="71" y="3741"/>
                  </a:cubicBezTo>
                  <a:cubicBezTo>
                    <a:pt x="85" y="3866"/>
                    <a:pt x="97" y="3997"/>
                    <a:pt x="196" y="4069"/>
                  </a:cubicBezTo>
                  <a:cubicBezTo>
                    <a:pt x="1899" y="3110"/>
                    <a:pt x="3585" y="2162"/>
                    <a:pt x="5276" y="1212"/>
                  </a:cubicBezTo>
                  <a:cubicBezTo>
                    <a:pt x="5199" y="993"/>
                    <a:pt x="5122" y="803"/>
                    <a:pt x="5064" y="607"/>
                  </a:cubicBezTo>
                  <a:cubicBezTo>
                    <a:pt x="5008" y="415"/>
                    <a:pt x="5059" y="199"/>
                    <a:pt x="49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3" name="Google Shape;1053;p27"/>
            <p:cNvSpPr/>
            <p:nvPr/>
          </p:nvSpPr>
          <p:spPr>
            <a:xfrm>
              <a:off x="1268596" y="1218382"/>
              <a:ext cx="684431" cy="898276"/>
            </a:xfrm>
            <a:custGeom>
              <a:avLst/>
              <a:gdLst/>
              <a:ahLst/>
              <a:cxnLst/>
              <a:rect l="l" t="t" r="r" b="b"/>
              <a:pathLst>
                <a:path w="33971" h="44585" extrusionOk="0">
                  <a:moveTo>
                    <a:pt x="16886" y="381"/>
                  </a:moveTo>
                  <a:cubicBezTo>
                    <a:pt x="17310" y="381"/>
                    <a:pt x="17735" y="399"/>
                    <a:pt x="18159" y="428"/>
                  </a:cubicBezTo>
                  <a:cubicBezTo>
                    <a:pt x="19611" y="527"/>
                    <a:pt x="20951" y="983"/>
                    <a:pt x="22150" y="1833"/>
                  </a:cubicBezTo>
                  <a:cubicBezTo>
                    <a:pt x="22956" y="2405"/>
                    <a:pt x="23728" y="3019"/>
                    <a:pt x="24332" y="3809"/>
                  </a:cubicBezTo>
                  <a:cubicBezTo>
                    <a:pt x="25398" y="5207"/>
                    <a:pt x="26213" y="6738"/>
                    <a:pt x="26684" y="8442"/>
                  </a:cubicBezTo>
                  <a:cubicBezTo>
                    <a:pt x="26886" y="9175"/>
                    <a:pt x="27026" y="9918"/>
                    <a:pt x="27112" y="10671"/>
                  </a:cubicBezTo>
                  <a:cubicBezTo>
                    <a:pt x="27166" y="11136"/>
                    <a:pt x="27046" y="11573"/>
                    <a:pt x="26712" y="11932"/>
                  </a:cubicBezTo>
                  <a:cubicBezTo>
                    <a:pt x="26495" y="12165"/>
                    <a:pt x="26247" y="12348"/>
                    <a:pt x="25958" y="12484"/>
                  </a:cubicBezTo>
                  <a:cubicBezTo>
                    <a:pt x="25453" y="12720"/>
                    <a:pt x="24920" y="12856"/>
                    <a:pt x="24384" y="12990"/>
                  </a:cubicBezTo>
                  <a:cubicBezTo>
                    <a:pt x="23545" y="13199"/>
                    <a:pt x="22692" y="13351"/>
                    <a:pt x="21831" y="13440"/>
                  </a:cubicBezTo>
                  <a:cubicBezTo>
                    <a:pt x="21750" y="13448"/>
                    <a:pt x="21668" y="13452"/>
                    <a:pt x="21587" y="13452"/>
                  </a:cubicBezTo>
                  <a:cubicBezTo>
                    <a:pt x="21549" y="13452"/>
                    <a:pt x="21511" y="13451"/>
                    <a:pt x="21474" y="13449"/>
                  </a:cubicBezTo>
                  <a:cubicBezTo>
                    <a:pt x="21326" y="13440"/>
                    <a:pt x="21259" y="13365"/>
                    <a:pt x="21267" y="13215"/>
                  </a:cubicBezTo>
                  <a:cubicBezTo>
                    <a:pt x="21276" y="13032"/>
                    <a:pt x="21311" y="12849"/>
                    <a:pt x="21319" y="12666"/>
                  </a:cubicBezTo>
                  <a:cubicBezTo>
                    <a:pt x="21346" y="12059"/>
                    <a:pt x="21379" y="11455"/>
                    <a:pt x="21384" y="10848"/>
                  </a:cubicBezTo>
                  <a:cubicBezTo>
                    <a:pt x="21391" y="10026"/>
                    <a:pt x="21332" y="9206"/>
                    <a:pt x="21183" y="8394"/>
                  </a:cubicBezTo>
                  <a:cubicBezTo>
                    <a:pt x="21016" y="7483"/>
                    <a:pt x="20749" y="6607"/>
                    <a:pt x="20306" y="5789"/>
                  </a:cubicBezTo>
                  <a:cubicBezTo>
                    <a:pt x="19993" y="5212"/>
                    <a:pt x="19597" y="4702"/>
                    <a:pt x="19076" y="4295"/>
                  </a:cubicBezTo>
                  <a:cubicBezTo>
                    <a:pt x="18678" y="3985"/>
                    <a:pt x="18237" y="3759"/>
                    <a:pt x="17735" y="3674"/>
                  </a:cubicBezTo>
                  <a:cubicBezTo>
                    <a:pt x="17642" y="3659"/>
                    <a:pt x="17547" y="3651"/>
                    <a:pt x="17454" y="3651"/>
                  </a:cubicBezTo>
                  <a:cubicBezTo>
                    <a:pt x="17429" y="3651"/>
                    <a:pt x="17404" y="3652"/>
                    <a:pt x="17380" y="3653"/>
                  </a:cubicBezTo>
                  <a:cubicBezTo>
                    <a:pt x="16446" y="3692"/>
                    <a:pt x="15642" y="4060"/>
                    <a:pt x="14925" y="4640"/>
                  </a:cubicBezTo>
                  <a:cubicBezTo>
                    <a:pt x="14207" y="5222"/>
                    <a:pt x="13669" y="5949"/>
                    <a:pt x="13240" y="6761"/>
                  </a:cubicBezTo>
                  <a:cubicBezTo>
                    <a:pt x="12798" y="7600"/>
                    <a:pt x="12511" y="8494"/>
                    <a:pt x="12319" y="9421"/>
                  </a:cubicBezTo>
                  <a:cubicBezTo>
                    <a:pt x="12137" y="10303"/>
                    <a:pt x="12057" y="11197"/>
                    <a:pt x="11994" y="12093"/>
                  </a:cubicBezTo>
                  <a:cubicBezTo>
                    <a:pt x="11973" y="12395"/>
                    <a:pt x="11954" y="12698"/>
                    <a:pt x="11933" y="13000"/>
                  </a:cubicBezTo>
                  <a:cubicBezTo>
                    <a:pt x="11915" y="13262"/>
                    <a:pt x="11846" y="13364"/>
                    <a:pt x="11633" y="13364"/>
                  </a:cubicBezTo>
                  <a:cubicBezTo>
                    <a:pt x="11600" y="13364"/>
                    <a:pt x="11564" y="13362"/>
                    <a:pt x="11524" y="13357"/>
                  </a:cubicBezTo>
                  <a:cubicBezTo>
                    <a:pt x="11158" y="13315"/>
                    <a:pt x="10793" y="13261"/>
                    <a:pt x="10433" y="13187"/>
                  </a:cubicBezTo>
                  <a:cubicBezTo>
                    <a:pt x="9756" y="13047"/>
                    <a:pt x="9078" y="12900"/>
                    <a:pt x="8424" y="12670"/>
                  </a:cubicBezTo>
                  <a:cubicBezTo>
                    <a:pt x="8034" y="12533"/>
                    <a:pt x="7664" y="12364"/>
                    <a:pt x="7352" y="12078"/>
                  </a:cubicBezTo>
                  <a:cubicBezTo>
                    <a:pt x="6980" y="11733"/>
                    <a:pt x="6795" y="11315"/>
                    <a:pt x="6794" y="10806"/>
                  </a:cubicBezTo>
                  <a:cubicBezTo>
                    <a:pt x="6829" y="10548"/>
                    <a:pt x="6861" y="10291"/>
                    <a:pt x="6900" y="10035"/>
                  </a:cubicBezTo>
                  <a:cubicBezTo>
                    <a:pt x="7210" y="7915"/>
                    <a:pt x="8036" y="6005"/>
                    <a:pt x="9255" y="4254"/>
                  </a:cubicBezTo>
                  <a:cubicBezTo>
                    <a:pt x="9797" y="3474"/>
                    <a:pt x="10466" y="2815"/>
                    <a:pt x="11218" y="2239"/>
                  </a:cubicBezTo>
                  <a:cubicBezTo>
                    <a:pt x="11873" y="1737"/>
                    <a:pt x="12560" y="1290"/>
                    <a:pt x="13331" y="980"/>
                  </a:cubicBezTo>
                  <a:cubicBezTo>
                    <a:pt x="13989" y="715"/>
                    <a:pt x="14670" y="559"/>
                    <a:pt x="15371" y="471"/>
                  </a:cubicBezTo>
                  <a:cubicBezTo>
                    <a:pt x="15874" y="407"/>
                    <a:pt x="16380" y="381"/>
                    <a:pt x="16886" y="381"/>
                  </a:cubicBezTo>
                  <a:close/>
                  <a:moveTo>
                    <a:pt x="17355" y="3946"/>
                  </a:moveTo>
                  <a:cubicBezTo>
                    <a:pt x="17844" y="3946"/>
                    <a:pt x="18306" y="4105"/>
                    <a:pt x="18743" y="4415"/>
                  </a:cubicBezTo>
                  <a:cubicBezTo>
                    <a:pt x="19135" y="4694"/>
                    <a:pt x="19463" y="5037"/>
                    <a:pt x="19735" y="5434"/>
                  </a:cubicBezTo>
                  <a:cubicBezTo>
                    <a:pt x="20249" y="6188"/>
                    <a:pt x="20557" y="7027"/>
                    <a:pt x="20768" y="7907"/>
                  </a:cubicBezTo>
                  <a:cubicBezTo>
                    <a:pt x="21018" y="8947"/>
                    <a:pt x="21069" y="10005"/>
                    <a:pt x="21087" y="11067"/>
                  </a:cubicBezTo>
                  <a:cubicBezTo>
                    <a:pt x="21097" y="11749"/>
                    <a:pt x="21035" y="12429"/>
                    <a:pt x="20975" y="13108"/>
                  </a:cubicBezTo>
                  <a:cubicBezTo>
                    <a:pt x="20954" y="13354"/>
                    <a:pt x="20806" y="13505"/>
                    <a:pt x="20532" y="13520"/>
                  </a:cubicBezTo>
                  <a:cubicBezTo>
                    <a:pt x="20122" y="13544"/>
                    <a:pt x="19712" y="13574"/>
                    <a:pt x="19300" y="13582"/>
                  </a:cubicBezTo>
                  <a:cubicBezTo>
                    <a:pt x="18511" y="13601"/>
                    <a:pt x="17720" y="13606"/>
                    <a:pt x="16962" y="13616"/>
                  </a:cubicBezTo>
                  <a:cubicBezTo>
                    <a:pt x="16161" y="13606"/>
                    <a:pt x="15393" y="13606"/>
                    <a:pt x="14624" y="13578"/>
                  </a:cubicBezTo>
                  <a:cubicBezTo>
                    <a:pt x="13953" y="13555"/>
                    <a:pt x="13284" y="13508"/>
                    <a:pt x="12614" y="13463"/>
                  </a:cubicBezTo>
                  <a:cubicBezTo>
                    <a:pt x="12282" y="13441"/>
                    <a:pt x="12211" y="13358"/>
                    <a:pt x="12233" y="13040"/>
                  </a:cubicBezTo>
                  <a:cubicBezTo>
                    <a:pt x="12290" y="12274"/>
                    <a:pt x="12333" y="11506"/>
                    <a:pt x="12417" y="10743"/>
                  </a:cubicBezTo>
                  <a:cubicBezTo>
                    <a:pt x="12542" y="9599"/>
                    <a:pt x="12782" y="8479"/>
                    <a:pt x="13254" y="7421"/>
                  </a:cubicBezTo>
                  <a:cubicBezTo>
                    <a:pt x="13678" y="6470"/>
                    <a:pt x="14238" y="5615"/>
                    <a:pt x="15042" y="4939"/>
                  </a:cubicBezTo>
                  <a:cubicBezTo>
                    <a:pt x="15509" y="4546"/>
                    <a:pt x="16029" y="4240"/>
                    <a:pt x="16618" y="4061"/>
                  </a:cubicBezTo>
                  <a:cubicBezTo>
                    <a:pt x="16870" y="3984"/>
                    <a:pt x="17116" y="3946"/>
                    <a:pt x="17355" y="3946"/>
                  </a:cubicBezTo>
                  <a:close/>
                  <a:moveTo>
                    <a:pt x="6431" y="10734"/>
                  </a:moveTo>
                  <a:cubicBezTo>
                    <a:pt x="6545" y="10932"/>
                    <a:pt x="6494" y="11148"/>
                    <a:pt x="6550" y="11340"/>
                  </a:cubicBezTo>
                  <a:cubicBezTo>
                    <a:pt x="6608" y="11536"/>
                    <a:pt x="6685" y="11726"/>
                    <a:pt x="6762" y="11945"/>
                  </a:cubicBezTo>
                  <a:cubicBezTo>
                    <a:pt x="5071" y="12895"/>
                    <a:pt x="3385" y="13843"/>
                    <a:pt x="1682" y="14802"/>
                  </a:cubicBezTo>
                  <a:cubicBezTo>
                    <a:pt x="1583" y="14730"/>
                    <a:pt x="1571" y="14599"/>
                    <a:pt x="1557" y="14474"/>
                  </a:cubicBezTo>
                  <a:cubicBezTo>
                    <a:pt x="1487" y="13831"/>
                    <a:pt x="1691" y="13279"/>
                    <a:pt x="2137" y="12818"/>
                  </a:cubicBezTo>
                  <a:cubicBezTo>
                    <a:pt x="2616" y="12322"/>
                    <a:pt x="3189" y="11956"/>
                    <a:pt x="3805" y="11652"/>
                  </a:cubicBezTo>
                  <a:cubicBezTo>
                    <a:pt x="4563" y="11277"/>
                    <a:pt x="5345" y="10973"/>
                    <a:pt x="6171" y="10779"/>
                  </a:cubicBezTo>
                  <a:cubicBezTo>
                    <a:pt x="6253" y="10759"/>
                    <a:pt x="6339" y="10749"/>
                    <a:pt x="6431" y="10734"/>
                  </a:cubicBezTo>
                  <a:close/>
                  <a:moveTo>
                    <a:pt x="27608" y="10755"/>
                  </a:moveTo>
                  <a:cubicBezTo>
                    <a:pt x="27638" y="10755"/>
                    <a:pt x="27667" y="10757"/>
                    <a:pt x="27695" y="10763"/>
                  </a:cubicBezTo>
                  <a:cubicBezTo>
                    <a:pt x="28786" y="11020"/>
                    <a:pt x="29811" y="11444"/>
                    <a:pt x="30776" y="12015"/>
                  </a:cubicBezTo>
                  <a:cubicBezTo>
                    <a:pt x="31132" y="12224"/>
                    <a:pt x="31452" y="12482"/>
                    <a:pt x="31745" y="12773"/>
                  </a:cubicBezTo>
                  <a:cubicBezTo>
                    <a:pt x="32102" y="13126"/>
                    <a:pt x="32328" y="13549"/>
                    <a:pt x="32372" y="14056"/>
                  </a:cubicBezTo>
                  <a:cubicBezTo>
                    <a:pt x="32406" y="14420"/>
                    <a:pt x="32346" y="14765"/>
                    <a:pt x="32119" y="15084"/>
                  </a:cubicBezTo>
                  <a:cubicBezTo>
                    <a:pt x="30446" y="14050"/>
                    <a:pt x="28785" y="13022"/>
                    <a:pt x="27102" y="11984"/>
                  </a:cubicBezTo>
                  <a:cubicBezTo>
                    <a:pt x="27352" y="11614"/>
                    <a:pt x="27419" y="11202"/>
                    <a:pt x="27437" y="10761"/>
                  </a:cubicBezTo>
                  <a:cubicBezTo>
                    <a:pt x="27498" y="10761"/>
                    <a:pt x="27555" y="10755"/>
                    <a:pt x="27608" y="10755"/>
                  </a:cubicBezTo>
                  <a:close/>
                  <a:moveTo>
                    <a:pt x="6982" y="12199"/>
                  </a:moveTo>
                  <a:cubicBezTo>
                    <a:pt x="7149" y="12326"/>
                    <a:pt x="7320" y="12472"/>
                    <a:pt x="7507" y="12594"/>
                  </a:cubicBezTo>
                  <a:cubicBezTo>
                    <a:pt x="7687" y="12709"/>
                    <a:pt x="7885" y="12798"/>
                    <a:pt x="8090" y="12906"/>
                  </a:cubicBezTo>
                  <a:cubicBezTo>
                    <a:pt x="7935" y="13079"/>
                    <a:pt x="7796" y="13242"/>
                    <a:pt x="7647" y="13399"/>
                  </a:cubicBezTo>
                  <a:cubicBezTo>
                    <a:pt x="6839" y="14246"/>
                    <a:pt x="6112" y="15162"/>
                    <a:pt x="5375" y="16069"/>
                  </a:cubicBezTo>
                  <a:cubicBezTo>
                    <a:pt x="5164" y="16329"/>
                    <a:pt x="4936" y="16574"/>
                    <a:pt x="4714" y="16826"/>
                  </a:cubicBezTo>
                  <a:cubicBezTo>
                    <a:pt x="4693" y="16850"/>
                    <a:pt x="4663" y="16865"/>
                    <a:pt x="4625" y="16894"/>
                  </a:cubicBezTo>
                  <a:cubicBezTo>
                    <a:pt x="3817" y="16592"/>
                    <a:pt x="3029" y="16241"/>
                    <a:pt x="2341" y="15703"/>
                  </a:cubicBezTo>
                  <a:cubicBezTo>
                    <a:pt x="2145" y="15550"/>
                    <a:pt x="1966" y="15380"/>
                    <a:pt x="1832" y="15142"/>
                  </a:cubicBezTo>
                  <a:cubicBezTo>
                    <a:pt x="1910" y="15086"/>
                    <a:pt x="1973" y="15030"/>
                    <a:pt x="2044" y="14988"/>
                  </a:cubicBezTo>
                  <a:cubicBezTo>
                    <a:pt x="2406" y="14772"/>
                    <a:pt x="2769" y="14555"/>
                    <a:pt x="3136" y="14348"/>
                  </a:cubicBezTo>
                  <a:cubicBezTo>
                    <a:pt x="4107" y="13799"/>
                    <a:pt x="5080" y="13256"/>
                    <a:pt x="6053" y="12712"/>
                  </a:cubicBezTo>
                  <a:cubicBezTo>
                    <a:pt x="6356" y="12543"/>
                    <a:pt x="6660" y="12377"/>
                    <a:pt x="6982" y="12199"/>
                  </a:cubicBezTo>
                  <a:close/>
                  <a:moveTo>
                    <a:pt x="26915" y="12248"/>
                  </a:moveTo>
                  <a:cubicBezTo>
                    <a:pt x="26924" y="12248"/>
                    <a:pt x="26932" y="12249"/>
                    <a:pt x="26938" y="12252"/>
                  </a:cubicBezTo>
                  <a:cubicBezTo>
                    <a:pt x="28547" y="13245"/>
                    <a:pt x="30157" y="14239"/>
                    <a:pt x="31767" y="15234"/>
                  </a:cubicBezTo>
                  <a:cubicBezTo>
                    <a:pt x="31812" y="15262"/>
                    <a:pt x="31852" y="15297"/>
                    <a:pt x="31896" y="15330"/>
                  </a:cubicBezTo>
                  <a:cubicBezTo>
                    <a:pt x="31903" y="15335"/>
                    <a:pt x="31903" y="15350"/>
                    <a:pt x="31912" y="15374"/>
                  </a:cubicBezTo>
                  <a:cubicBezTo>
                    <a:pt x="31869" y="15478"/>
                    <a:pt x="31769" y="15546"/>
                    <a:pt x="31681" y="15622"/>
                  </a:cubicBezTo>
                  <a:cubicBezTo>
                    <a:pt x="31327" y="15928"/>
                    <a:pt x="30926" y="16163"/>
                    <a:pt x="30510" y="16374"/>
                  </a:cubicBezTo>
                  <a:cubicBezTo>
                    <a:pt x="29746" y="16763"/>
                    <a:pt x="28940" y="17040"/>
                    <a:pt x="28116" y="17270"/>
                  </a:cubicBezTo>
                  <a:cubicBezTo>
                    <a:pt x="28056" y="17287"/>
                    <a:pt x="27990" y="17287"/>
                    <a:pt x="27915" y="17296"/>
                  </a:cubicBezTo>
                  <a:cubicBezTo>
                    <a:pt x="26783" y="15916"/>
                    <a:pt x="25555" y="14624"/>
                    <a:pt x="24297" y="13305"/>
                  </a:cubicBezTo>
                  <a:cubicBezTo>
                    <a:pt x="24632" y="13224"/>
                    <a:pt x="24922" y="13155"/>
                    <a:pt x="25212" y="13085"/>
                  </a:cubicBezTo>
                  <a:cubicBezTo>
                    <a:pt x="25550" y="13003"/>
                    <a:pt x="25878" y="12893"/>
                    <a:pt x="26181" y="12723"/>
                  </a:cubicBezTo>
                  <a:cubicBezTo>
                    <a:pt x="26423" y="12586"/>
                    <a:pt x="26649" y="12422"/>
                    <a:pt x="26915" y="12248"/>
                  </a:cubicBezTo>
                  <a:close/>
                  <a:moveTo>
                    <a:pt x="8439" y="13019"/>
                  </a:moveTo>
                  <a:cubicBezTo>
                    <a:pt x="9068" y="13184"/>
                    <a:pt x="9714" y="13299"/>
                    <a:pt x="10375" y="13475"/>
                  </a:cubicBezTo>
                  <a:cubicBezTo>
                    <a:pt x="9526" y="14876"/>
                    <a:pt x="8742" y="16279"/>
                    <a:pt x="7986" y="17727"/>
                  </a:cubicBezTo>
                  <a:cubicBezTo>
                    <a:pt x="7380" y="17696"/>
                    <a:pt x="5618" y="17269"/>
                    <a:pt x="5006" y="17005"/>
                  </a:cubicBezTo>
                  <a:cubicBezTo>
                    <a:pt x="6133" y="15664"/>
                    <a:pt x="7182" y="14266"/>
                    <a:pt x="8439" y="13019"/>
                  </a:cubicBezTo>
                  <a:close/>
                  <a:moveTo>
                    <a:pt x="23851" y="13403"/>
                  </a:moveTo>
                  <a:cubicBezTo>
                    <a:pt x="23940" y="13403"/>
                    <a:pt x="24020" y="13435"/>
                    <a:pt x="24086" y="13522"/>
                  </a:cubicBezTo>
                  <a:cubicBezTo>
                    <a:pt x="24138" y="13592"/>
                    <a:pt x="24206" y="13647"/>
                    <a:pt x="24266" y="13710"/>
                  </a:cubicBezTo>
                  <a:cubicBezTo>
                    <a:pt x="25184" y="14704"/>
                    <a:pt x="26103" y="15695"/>
                    <a:pt x="27019" y="16691"/>
                  </a:cubicBezTo>
                  <a:cubicBezTo>
                    <a:pt x="27223" y="16913"/>
                    <a:pt x="27412" y="17149"/>
                    <a:pt x="27611" y="17382"/>
                  </a:cubicBezTo>
                  <a:cubicBezTo>
                    <a:pt x="27000" y="17603"/>
                    <a:pt x="24573" y="17995"/>
                    <a:pt x="23850" y="17995"/>
                  </a:cubicBezTo>
                  <a:cubicBezTo>
                    <a:pt x="23809" y="17995"/>
                    <a:pt x="23773" y="17994"/>
                    <a:pt x="23744" y="17991"/>
                  </a:cubicBezTo>
                  <a:cubicBezTo>
                    <a:pt x="23143" y="16597"/>
                    <a:pt x="22539" y="15189"/>
                    <a:pt x="21919" y="13751"/>
                  </a:cubicBezTo>
                  <a:cubicBezTo>
                    <a:pt x="22045" y="13726"/>
                    <a:pt x="22158" y="13699"/>
                    <a:pt x="22270" y="13679"/>
                  </a:cubicBezTo>
                  <a:cubicBezTo>
                    <a:pt x="22718" y="13601"/>
                    <a:pt x="23164" y="13526"/>
                    <a:pt x="23612" y="13448"/>
                  </a:cubicBezTo>
                  <a:cubicBezTo>
                    <a:pt x="23654" y="13442"/>
                    <a:pt x="23695" y="13426"/>
                    <a:pt x="23737" y="13417"/>
                  </a:cubicBezTo>
                  <a:cubicBezTo>
                    <a:pt x="23777" y="13408"/>
                    <a:pt x="23815" y="13403"/>
                    <a:pt x="23851" y="13403"/>
                  </a:cubicBezTo>
                  <a:close/>
                  <a:moveTo>
                    <a:pt x="10690" y="13560"/>
                  </a:moveTo>
                  <a:cubicBezTo>
                    <a:pt x="11512" y="13657"/>
                    <a:pt x="12313" y="13749"/>
                    <a:pt x="13114" y="13843"/>
                  </a:cubicBezTo>
                  <a:cubicBezTo>
                    <a:pt x="13116" y="13860"/>
                    <a:pt x="13128" y="13885"/>
                    <a:pt x="13122" y="13901"/>
                  </a:cubicBezTo>
                  <a:cubicBezTo>
                    <a:pt x="12603" y="15302"/>
                    <a:pt x="12204" y="16738"/>
                    <a:pt x="11800" y="18183"/>
                  </a:cubicBezTo>
                  <a:cubicBezTo>
                    <a:pt x="11786" y="18183"/>
                    <a:pt x="11770" y="18184"/>
                    <a:pt x="11753" y="18184"/>
                  </a:cubicBezTo>
                  <a:cubicBezTo>
                    <a:pt x="11154" y="18184"/>
                    <a:pt x="8677" y="17875"/>
                    <a:pt x="8310" y="17753"/>
                  </a:cubicBezTo>
                  <a:cubicBezTo>
                    <a:pt x="9083" y="16339"/>
                    <a:pt x="9848" y="14925"/>
                    <a:pt x="10690" y="13560"/>
                  </a:cubicBezTo>
                  <a:close/>
                  <a:moveTo>
                    <a:pt x="13992" y="13874"/>
                  </a:moveTo>
                  <a:cubicBezTo>
                    <a:pt x="14539" y="13874"/>
                    <a:pt x="15326" y="13912"/>
                    <a:pt x="15684" y="13968"/>
                  </a:cubicBezTo>
                  <a:cubicBezTo>
                    <a:pt x="15621" y="14705"/>
                    <a:pt x="15518" y="15441"/>
                    <a:pt x="15445" y="16179"/>
                  </a:cubicBezTo>
                  <a:cubicBezTo>
                    <a:pt x="15373" y="16909"/>
                    <a:pt x="15312" y="17639"/>
                    <a:pt x="15247" y="18361"/>
                  </a:cubicBezTo>
                  <a:cubicBezTo>
                    <a:pt x="15184" y="18371"/>
                    <a:pt x="15057" y="18375"/>
                    <a:pt x="14888" y="18375"/>
                  </a:cubicBezTo>
                  <a:cubicBezTo>
                    <a:pt x="14120" y="18375"/>
                    <a:pt x="12489" y="18288"/>
                    <a:pt x="12107" y="18210"/>
                  </a:cubicBezTo>
                  <a:cubicBezTo>
                    <a:pt x="12531" y="16747"/>
                    <a:pt x="12918" y="15297"/>
                    <a:pt x="13455" y="13900"/>
                  </a:cubicBezTo>
                  <a:cubicBezTo>
                    <a:pt x="13538" y="13882"/>
                    <a:pt x="13739" y="13874"/>
                    <a:pt x="13992" y="13874"/>
                  </a:cubicBezTo>
                  <a:close/>
                  <a:moveTo>
                    <a:pt x="21548" y="13776"/>
                  </a:moveTo>
                  <a:cubicBezTo>
                    <a:pt x="21591" y="13853"/>
                    <a:pt x="21636" y="13913"/>
                    <a:pt x="21664" y="13979"/>
                  </a:cubicBezTo>
                  <a:cubicBezTo>
                    <a:pt x="22156" y="15110"/>
                    <a:pt x="22643" y="16242"/>
                    <a:pt x="23133" y="17372"/>
                  </a:cubicBezTo>
                  <a:cubicBezTo>
                    <a:pt x="23228" y="17589"/>
                    <a:pt x="23331" y="17801"/>
                    <a:pt x="23454" y="18068"/>
                  </a:cubicBezTo>
                  <a:cubicBezTo>
                    <a:pt x="22062" y="18247"/>
                    <a:pt x="20706" y="18316"/>
                    <a:pt x="19329" y="18388"/>
                  </a:cubicBezTo>
                  <a:cubicBezTo>
                    <a:pt x="19184" y="16894"/>
                    <a:pt x="19035" y="15426"/>
                    <a:pt x="18775" y="13941"/>
                  </a:cubicBezTo>
                  <a:cubicBezTo>
                    <a:pt x="19712" y="13870"/>
                    <a:pt x="20627" y="13833"/>
                    <a:pt x="21548" y="13776"/>
                  </a:cubicBezTo>
                  <a:close/>
                  <a:moveTo>
                    <a:pt x="16366" y="13932"/>
                  </a:moveTo>
                  <a:cubicBezTo>
                    <a:pt x="16495" y="13932"/>
                    <a:pt x="16625" y="13937"/>
                    <a:pt x="16755" y="13937"/>
                  </a:cubicBezTo>
                  <a:cubicBezTo>
                    <a:pt x="16781" y="13937"/>
                    <a:pt x="16807" y="13937"/>
                    <a:pt x="16833" y="13936"/>
                  </a:cubicBezTo>
                  <a:cubicBezTo>
                    <a:pt x="16978" y="13934"/>
                    <a:pt x="17123" y="13933"/>
                    <a:pt x="17268" y="13933"/>
                  </a:cubicBezTo>
                  <a:cubicBezTo>
                    <a:pt x="17393" y="13933"/>
                    <a:pt x="17518" y="13934"/>
                    <a:pt x="17644" y="13935"/>
                  </a:cubicBezTo>
                  <a:cubicBezTo>
                    <a:pt x="17662" y="13935"/>
                    <a:pt x="17679" y="13935"/>
                    <a:pt x="17697" y="13935"/>
                  </a:cubicBezTo>
                  <a:cubicBezTo>
                    <a:pt x="17828" y="13935"/>
                    <a:pt x="17959" y="13932"/>
                    <a:pt x="18092" y="13932"/>
                  </a:cubicBezTo>
                  <a:cubicBezTo>
                    <a:pt x="18214" y="13932"/>
                    <a:pt x="18338" y="13935"/>
                    <a:pt x="18464" y="13945"/>
                  </a:cubicBezTo>
                  <a:cubicBezTo>
                    <a:pt x="18717" y="15437"/>
                    <a:pt x="18874" y="16896"/>
                    <a:pt x="19018" y="18378"/>
                  </a:cubicBezTo>
                  <a:cubicBezTo>
                    <a:pt x="18294" y="18407"/>
                    <a:pt x="17583" y="18464"/>
                    <a:pt x="16875" y="18464"/>
                  </a:cubicBezTo>
                  <a:cubicBezTo>
                    <a:pt x="16449" y="18464"/>
                    <a:pt x="16025" y="18444"/>
                    <a:pt x="15600" y="18383"/>
                  </a:cubicBezTo>
                  <a:cubicBezTo>
                    <a:pt x="15559" y="18011"/>
                    <a:pt x="15915" y="14406"/>
                    <a:pt x="16043" y="13950"/>
                  </a:cubicBezTo>
                  <a:cubicBezTo>
                    <a:pt x="16148" y="13935"/>
                    <a:pt x="16257" y="13932"/>
                    <a:pt x="16366" y="13932"/>
                  </a:cubicBezTo>
                  <a:close/>
                  <a:moveTo>
                    <a:pt x="6416" y="10173"/>
                  </a:moveTo>
                  <a:cubicBezTo>
                    <a:pt x="6447" y="10173"/>
                    <a:pt x="6483" y="10175"/>
                    <a:pt x="6535" y="10175"/>
                  </a:cubicBezTo>
                  <a:cubicBezTo>
                    <a:pt x="6527" y="10279"/>
                    <a:pt x="6522" y="10351"/>
                    <a:pt x="6511" y="10438"/>
                  </a:cubicBezTo>
                  <a:cubicBezTo>
                    <a:pt x="6380" y="10469"/>
                    <a:pt x="6255" y="10500"/>
                    <a:pt x="6129" y="10525"/>
                  </a:cubicBezTo>
                  <a:cubicBezTo>
                    <a:pt x="5003" y="10751"/>
                    <a:pt x="3961" y="11192"/>
                    <a:pt x="2975" y="11773"/>
                  </a:cubicBezTo>
                  <a:cubicBezTo>
                    <a:pt x="2516" y="12043"/>
                    <a:pt x="2108" y="12383"/>
                    <a:pt x="1762" y="12792"/>
                  </a:cubicBezTo>
                  <a:cubicBezTo>
                    <a:pt x="1298" y="13343"/>
                    <a:pt x="1161" y="13987"/>
                    <a:pt x="1287" y="14680"/>
                  </a:cubicBezTo>
                  <a:cubicBezTo>
                    <a:pt x="1345" y="14998"/>
                    <a:pt x="1497" y="15286"/>
                    <a:pt x="1724" y="15535"/>
                  </a:cubicBezTo>
                  <a:cubicBezTo>
                    <a:pt x="2141" y="15993"/>
                    <a:pt x="2650" y="16315"/>
                    <a:pt x="3192" y="16593"/>
                  </a:cubicBezTo>
                  <a:cubicBezTo>
                    <a:pt x="3499" y="16751"/>
                    <a:pt x="3813" y="16901"/>
                    <a:pt x="4140" y="17015"/>
                  </a:cubicBezTo>
                  <a:cubicBezTo>
                    <a:pt x="5139" y="17365"/>
                    <a:pt x="6135" y="17737"/>
                    <a:pt x="7184" y="17923"/>
                  </a:cubicBezTo>
                  <a:cubicBezTo>
                    <a:pt x="7822" y="18036"/>
                    <a:pt x="8464" y="18135"/>
                    <a:pt x="9106" y="18226"/>
                  </a:cubicBezTo>
                  <a:cubicBezTo>
                    <a:pt x="9727" y="18314"/>
                    <a:pt x="10351" y="18384"/>
                    <a:pt x="10974" y="18459"/>
                  </a:cubicBezTo>
                  <a:cubicBezTo>
                    <a:pt x="11220" y="18489"/>
                    <a:pt x="11469" y="18516"/>
                    <a:pt x="11716" y="18533"/>
                  </a:cubicBezTo>
                  <a:cubicBezTo>
                    <a:pt x="12539" y="18587"/>
                    <a:pt x="13359" y="18642"/>
                    <a:pt x="14180" y="18683"/>
                  </a:cubicBezTo>
                  <a:cubicBezTo>
                    <a:pt x="14829" y="18716"/>
                    <a:pt x="15479" y="18729"/>
                    <a:pt x="16127" y="18753"/>
                  </a:cubicBezTo>
                  <a:cubicBezTo>
                    <a:pt x="16435" y="18764"/>
                    <a:pt x="16742" y="18796"/>
                    <a:pt x="17048" y="18796"/>
                  </a:cubicBezTo>
                  <a:cubicBezTo>
                    <a:pt x="17087" y="18796"/>
                    <a:pt x="17127" y="18796"/>
                    <a:pt x="17166" y="18795"/>
                  </a:cubicBezTo>
                  <a:cubicBezTo>
                    <a:pt x="18215" y="18763"/>
                    <a:pt x="19266" y="18727"/>
                    <a:pt x="20314" y="18665"/>
                  </a:cubicBezTo>
                  <a:cubicBezTo>
                    <a:pt x="21438" y="18598"/>
                    <a:pt x="22559" y="18510"/>
                    <a:pt x="23678" y="18372"/>
                  </a:cubicBezTo>
                  <a:cubicBezTo>
                    <a:pt x="24633" y="18253"/>
                    <a:pt x="25588" y="18136"/>
                    <a:pt x="26536" y="17960"/>
                  </a:cubicBezTo>
                  <a:cubicBezTo>
                    <a:pt x="26992" y="17873"/>
                    <a:pt x="27450" y="17774"/>
                    <a:pt x="27892" y="17638"/>
                  </a:cubicBezTo>
                  <a:cubicBezTo>
                    <a:pt x="28708" y="17385"/>
                    <a:pt x="29535" y="17158"/>
                    <a:pt x="30311" y="16792"/>
                  </a:cubicBezTo>
                  <a:cubicBezTo>
                    <a:pt x="30672" y="16620"/>
                    <a:pt x="31020" y="16422"/>
                    <a:pt x="31366" y="16221"/>
                  </a:cubicBezTo>
                  <a:cubicBezTo>
                    <a:pt x="31716" y="16020"/>
                    <a:pt x="32016" y="15752"/>
                    <a:pt x="32278" y="15447"/>
                  </a:cubicBezTo>
                  <a:cubicBezTo>
                    <a:pt x="32457" y="15239"/>
                    <a:pt x="32565" y="14986"/>
                    <a:pt x="32624" y="14720"/>
                  </a:cubicBezTo>
                  <a:cubicBezTo>
                    <a:pt x="32785" y="13996"/>
                    <a:pt x="32620" y="13342"/>
                    <a:pt x="32144" y="12776"/>
                  </a:cubicBezTo>
                  <a:cubicBezTo>
                    <a:pt x="31736" y="12292"/>
                    <a:pt x="31232" y="11917"/>
                    <a:pt x="30675" y="11614"/>
                  </a:cubicBezTo>
                  <a:cubicBezTo>
                    <a:pt x="29661" y="11063"/>
                    <a:pt x="28596" y="10648"/>
                    <a:pt x="27444" y="10458"/>
                  </a:cubicBezTo>
                  <a:cubicBezTo>
                    <a:pt x="27425" y="10417"/>
                    <a:pt x="27404" y="10381"/>
                    <a:pt x="27393" y="10340"/>
                  </a:cubicBezTo>
                  <a:cubicBezTo>
                    <a:pt x="27382" y="10300"/>
                    <a:pt x="27379" y="10258"/>
                    <a:pt x="27368" y="10194"/>
                  </a:cubicBezTo>
                  <a:cubicBezTo>
                    <a:pt x="27425" y="10190"/>
                    <a:pt x="27475" y="10178"/>
                    <a:pt x="27522" y="10178"/>
                  </a:cubicBezTo>
                  <a:cubicBezTo>
                    <a:pt x="27534" y="10178"/>
                    <a:pt x="27546" y="10179"/>
                    <a:pt x="27558" y="10181"/>
                  </a:cubicBezTo>
                  <a:cubicBezTo>
                    <a:pt x="28233" y="10282"/>
                    <a:pt x="28897" y="10431"/>
                    <a:pt x="29550" y="10627"/>
                  </a:cubicBezTo>
                  <a:cubicBezTo>
                    <a:pt x="30132" y="10803"/>
                    <a:pt x="30690" y="11032"/>
                    <a:pt x="31216" y="11344"/>
                  </a:cubicBezTo>
                  <a:cubicBezTo>
                    <a:pt x="31905" y="11754"/>
                    <a:pt x="32489" y="12279"/>
                    <a:pt x="32976" y="12913"/>
                  </a:cubicBezTo>
                  <a:cubicBezTo>
                    <a:pt x="33550" y="13657"/>
                    <a:pt x="33664" y="14479"/>
                    <a:pt x="33386" y="15368"/>
                  </a:cubicBezTo>
                  <a:cubicBezTo>
                    <a:pt x="33190" y="15998"/>
                    <a:pt x="32834" y="16510"/>
                    <a:pt x="32314" y="16918"/>
                  </a:cubicBezTo>
                  <a:cubicBezTo>
                    <a:pt x="31738" y="17370"/>
                    <a:pt x="31101" y="17710"/>
                    <a:pt x="30438" y="18010"/>
                  </a:cubicBezTo>
                  <a:cubicBezTo>
                    <a:pt x="29439" y="18460"/>
                    <a:pt x="28394" y="18781"/>
                    <a:pt x="27331" y="19039"/>
                  </a:cubicBezTo>
                  <a:cubicBezTo>
                    <a:pt x="26586" y="19222"/>
                    <a:pt x="25834" y="19380"/>
                    <a:pt x="25081" y="19524"/>
                  </a:cubicBezTo>
                  <a:cubicBezTo>
                    <a:pt x="24657" y="19606"/>
                    <a:pt x="24223" y="19645"/>
                    <a:pt x="23793" y="19693"/>
                  </a:cubicBezTo>
                  <a:cubicBezTo>
                    <a:pt x="23277" y="19753"/>
                    <a:pt x="22761" y="19805"/>
                    <a:pt x="22244" y="19853"/>
                  </a:cubicBezTo>
                  <a:cubicBezTo>
                    <a:pt x="21846" y="19890"/>
                    <a:pt x="21448" y="19929"/>
                    <a:pt x="21048" y="19947"/>
                  </a:cubicBezTo>
                  <a:cubicBezTo>
                    <a:pt x="20313" y="19982"/>
                    <a:pt x="19576" y="19993"/>
                    <a:pt x="18841" y="20035"/>
                  </a:cubicBezTo>
                  <a:cubicBezTo>
                    <a:pt x="18193" y="20073"/>
                    <a:pt x="17545" y="20094"/>
                    <a:pt x="16897" y="20094"/>
                  </a:cubicBezTo>
                  <a:cubicBezTo>
                    <a:pt x="16604" y="20094"/>
                    <a:pt x="16310" y="20090"/>
                    <a:pt x="16017" y="20080"/>
                  </a:cubicBezTo>
                  <a:cubicBezTo>
                    <a:pt x="15476" y="20064"/>
                    <a:pt x="14936" y="20021"/>
                    <a:pt x="14396" y="19992"/>
                  </a:cubicBezTo>
                  <a:cubicBezTo>
                    <a:pt x="14201" y="19980"/>
                    <a:pt x="14006" y="19972"/>
                    <a:pt x="13811" y="19965"/>
                  </a:cubicBezTo>
                  <a:cubicBezTo>
                    <a:pt x="13185" y="19939"/>
                    <a:pt x="12556" y="19924"/>
                    <a:pt x="11929" y="19885"/>
                  </a:cubicBezTo>
                  <a:cubicBezTo>
                    <a:pt x="11541" y="19862"/>
                    <a:pt x="11154" y="19805"/>
                    <a:pt x="10767" y="19760"/>
                  </a:cubicBezTo>
                  <a:cubicBezTo>
                    <a:pt x="10263" y="19704"/>
                    <a:pt x="9757" y="19648"/>
                    <a:pt x="9252" y="19589"/>
                  </a:cubicBezTo>
                  <a:cubicBezTo>
                    <a:pt x="8531" y="19502"/>
                    <a:pt x="7825" y="19342"/>
                    <a:pt x="7119" y="19172"/>
                  </a:cubicBezTo>
                  <a:cubicBezTo>
                    <a:pt x="6036" y="18912"/>
                    <a:pt x="4961" y="18620"/>
                    <a:pt x="3926" y="18197"/>
                  </a:cubicBezTo>
                  <a:cubicBezTo>
                    <a:pt x="3344" y="17959"/>
                    <a:pt x="2770" y="17701"/>
                    <a:pt x="2243" y="17357"/>
                  </a:cubicBezTo>
                  <a:cubicBezTo>
                    <a:pt x="1954" y="17170"/>
                    <a:pt x="1668" y="16967"/>
                    <a:pt x="1408" y="16741"/>
                  </a:cubicBezTo>
                  <a:cubicBezTo>
                    <a:pt x="788" y="16204"/>
                    <a:pt x="480" y="15497"/>
                    <a:pt x="396" y="14694"/>
                  </a:cubicBezTo>
                  <a:cubicBezTo>
                    <a:pt x="326" y="14028"/>
                    <a:pt x="540" y="13434"/>
                    <a:pt x="946" y="12907"/>
                  </a:cubicBezTo>
                  <a:cubicBezTo>
                    <a:pt x="1429" y="12284"/>
                    <a:pt x="2002" y="11764"/>
                    <a:pt x="2679" y="11357"/>
                  </a:cubicBezTo>
                  <a:cubicBezTo>
                    <a:pt x="3267" y="11001"/>
                    <a:pt x="3902" y="10757"/>
                    <a:pt x="4560" y="10568"/>
                  </a:cubicBezTo>
                  <a:cubicBezTo>
                    <a:pt x="5154" y="10398"/>
                    <a:pt x="5757" y="10269"/>
                    <a:pt x="6367" y="10176"/>
                  </a:cubicBezTo>
                  <a:cubicBezTo>
                    <a:pt x="6382" y="10174"/>
                    <a:pt x="6398" y="10173"/>
                    <a:pt x="6416" y="10173"/>
                  </a:cubicBezTo>
                  <a:close/>
                  <a:moveTo>
                    <a:pt x="10831" y="20068"/>
                  </a:moveTo>
                  <a:lnTo>
                    <a:pt x="10831" y="20068"/>
                  </a:lnTo>
                  <a:cubicBezTo>
                    <a:pt x="11318" y="20110"/>
                    <a:pt x="11776" y="20152"/>
                    <a:pt x="12236" y="20188"/>
                  </a:cubicBezTo>
                  <a:cubicBezTo>
                    <a:pt x="12528" y="20209"/>
                    <a:pt x="12819" y="20224"/>
                    <a:pt x="13111" y="20238"/>
                  </a:cubicBezTo>
                  <a:cubicBezTo>
                    <a:pt x="13651" y="20264"/>
                    <a:pt x="14192" y="20285"/>
                    <a:pt x="14732" y="20311"/>
                  </a:cubicBezTo>
                  <a:cubicBezTo>
                    <a:pt x="15359" y="20342"/>
                    <a:pt x="15986" y="20391"/>
                    <a:pt x="16612" y="20406"/>
                  </a:cubicBezTo>
                  <a:cubicBezTo>
                    <a:pt x="16781" y="20411"/>
                    <a:pt x="16950" y="20413"/>
                    <a:pt x="17120" y="20413"/>
                  </a:cubicBezTo>
                  <a:cubicBezTo>
                    <a:pt x="17805" y="20413"/>
                    <a:pt x="18490" y="20377"/>
                    <a:pt x="19174" y="20312"/>
                  </a:cubicBezTo>
                  <a:cubicBezTo>
                    <a:pt x="19228" y="20307"/>
                    <a:pt x="19282" y="20307"/>
                    <a:pt x="19336" y="20304"/>
                  </a:cubicBezTo>
                  <a:cubicBezTo>
                    <a:pt x="19995" y="20278"/>
                    <a:pt x="20656" y="20253"/>
                    <a:pt x="21315" y="20225"/>
                  </a:cubicBezTo>
                  <a:cubicBezTo>
                    <a:pt x="21475" y="20216"/>
                    <a:pt x="21636" y="20198"/>
                    <a:pt x="21840" y="20179"/>
                  </a:cubicBezTo>
                  <a:lnTo>
                    <a:pt x="21840" y="20179"/>
                  </a:lnTo>
                  <a:cubicBezTo>
                    <a:pt x="21775" y="20254"/>
                    <a:pt x="21742" y="20302"/>
                    <a:pt x="21699" y="20342"/>
                  </a:cubicBezTo>
                  <a:cubicBezTo>
                    <a:pt x="20870" y="21138"/>
                    <a:pt x="19860" y="21581"/>
                    <a:pt x="18757" y="21843"/>
                  </a:cubicBezTo>
                  <a:cubicBezTo>
                    <a:pt x="18112" y="21995"/>
                    <a:pt x="17453" y="22071"/>
                    <a:pt x="16796" y="22080"/>
                  </a:cubicBezTo>
                  <a:cubicBezTo>
                    <a:pt x="16735" y="22081"/>
                    <a:pt x="16675" y="22081"/>
                    <a:pt x="16614" y="22081"/>
                  </a:cubicBezTo>
                  <a:cubicBezTo>
                    <a:pt x="15054" y="22081"/>
                    <a:pt x="13554" y="21795"/>
                    <a:pt x="12170" y="21015"/>
                  </a:cubicBezTo>
                  <a:cubicBezTo>
                    <a:pt x="11699" y="20750"/>
                    <a:pt x="11254" y="20448"/>
                    <a:pt x="10831" y="20068"/>
                  </a:cubicBezTo>
                  <a:close/>
                  <a:moveTo>
                    <a:pt x="17844" y="22311"/>
                  </a:moveTo>
                  <a:cubicBezTo>
                    <a:pt x="17900" y="22311"/>
                    <a:pt x="17957" y="22314"/>
                    <a:pt x="18014" y="22320"/>
                  </a:cubicBezTo>
                  <a:cubicBezTo>
                    <a:pt x="18080" y="22485"/>
                    <a:pt x="18084" y="22659"/>
                    <a:pt x="18098" y="22829"/>
                  </a:cubicBezTo>
                  <a:cubicBezTo>
                    <a:pt x="18163" y="23572"/>
                    <a:pt x="18222" y="24316"/>
                    <a:pt x="18286" y="25060"/>
                  </a:cubicBezTo>
                  <a:cubicBezTo>
                    <a:pt x="18327" y="25534"/>
                    <a:pt x="18375" y="26008"/>
                    <a:pt x="18416" y="26482"/>
                  </a:cubicBezTo>
                  <a:cubicBezTo>
                    <a:pt x="18480" y="27236"/>
                    <a:pt x="18540" y="27990"/>
                    <a:pt x="18603" y="28767"/>
                  </a:cubicBezTo>
                  <a:cubicBezTo>
                    <a:pt x="17514" y="28906"/>
                    <a:pt x="17507" y="28833"/>
                    <a:pt x="16250" y="29609"/>
                  </a:cubicBezTo>
                  <a:cubicBezTo>
                    <a:pt x="16218" y="29213"/>
                    <a:pt x="16189" y="28830"/>
                    <a:pt x="16193" y="28445"/>
                  </a:cubicBezTo>
                  <a:cubicBezTo>
                    <a:pt x="16198" y="27871"/>
                    <a:pt x="16220" y="27298"/>
                    <a:pt x="16217" y="26725"/>
                  </a:cubicBezTo>
                  <a:cubicBezTo>
                    <a:pt x="16210" y="25642"/>
                    <a:pt x="16192" y="24560"/>
                    <a:pt x="16178" y="23479"/>
                  </a:cubicBezTo>
                  <a:cubicBezTo>
                    <a:pt x="16174" y="23209"/>
                    <a:pt x="16166" y="22938"/>
                    <a:pt x="16163" y="22667"/>
                  </a:cubicBezTo>
                  <a:cubicBezTo>
                    <a:pt x="16163" y="22583"/>
                    <a:pt x="16177" y="22500"/>
                    <a:pt x="16184" y="22391"/>
                  </a:cubicBezTo>
                  <a:cubicBezTo>
                    <a:pt x="16350" y="22380"/>
                    <a:pt x="16512" y="22379"/>
                    <a:pt x="16672" y="22379"/>
                  </a:cubicBezTo>
                  <a:cubicBezTo>
                    <a:pt x="16710" y="22379"/>
                    <a:pt x="16749" y="22379"/>
                    <a:pt x="16787" y="22379"/>
                  </a:cubicBezTo>
                  <a:cubicBezTo>
                    <a:pt x="16892" y="22379"/>
                    <a:pt x="16996" y="22378"/>
                    <a:pt x="17100" y="22375"/>
                  </a:cubicBezTo>
                  <a:cubicBezTo>
                    <a:pt x="17346" y="22366"/>
                    <a:pt x="17590" y="22311"/>
                    <a:pt x="17844" y="22311"/>
                  </a:cubicBezTo>
                  <a:close/>
                  <a:moveTo>
                    <a:pt x="13675" y="22003"/>
                  </a:moveTo>
                  <a:cubicBezTo>
                    <a:pt x="13705" y="22003"/>
                    <a:pt x="13732" y="22005"/>
                    <a:pt x="13758" y="22013"/>
                  </a:cubicBezTo>
                  <a:cubicBezTo>
                    <a:pt x="14353" y="22185"/>
                    <a:pt x="14956" y="22303"/>
                    <a:pt x="15575" y="22334"/>
                  </a:cubicBezTo>
                  <a:cubicBezTo>
                    <a:pt x="15650" y="22336"/>
                    <a:pt x="15722" y="22361"/>
                    <a:pt x="15822" y="22384"/>
                  </a:cubicBezTo>
                  <a:cubicBezTo>
                    <a:pt x="15842" y="22900"/>
                    <a:pt x="15874" y="23386"/>
                    <a:pt x="15876" y="23871"/>
                  </a:cubicBezTo>
                  <a:cubicBezTo>
                    <a:pt x="15885" y="25300"/>
                    <a:pt x="15880" y="26729"/>
                    <a:pt x="15888" y="28158"/>
                  </a:cubicBezTo>
                  <a:cubicBezTo>
                    <a:pt x="15892" y="28731"/>
                    <a:pt x="15918" y="29304"/>
                    <a:pt x="15928" y="29877"/>
                  </a:cubicBezTo>
                  <a:cubicBezTo>
                    <a:pt x="15929" y="29938"/>
                    <a:pt x="15911" y="30007"/>
                    <a:pt x="15879" y="30057"/>
                  </a:cubicBezTo>
                  <a:cubicBezTo>
                    <a:pt x="15792" y="30195"/>
                    <a:pt x="15693" y="30324"/>
                    <a:pt x="15591" y="30466"/>
                  </a:cubicBezTo>
                  <a:cubicBezTo>
                    <a:pt x="15394" y="30252"/>
                    <a:pt x="15214" y="30026"/>
                    <a:pt x="15005" y="29836"/>
                  </a:cubicBezTo>
                  <a:cubicBezTo>
                    <a:pt x="14780" y="29630"/>
                    <a:pt x="14515" y="29480"/>
                    <a:pt x="14227" y="29374"/>
                  </a:cubicBezTo>
                  <a:cubicBezTo>
                    <a:pt x="13955" y="29274"/>
                    <a:pt x="13677" y="29189"/>
                    <a:pt x="13386" y="29189"/>
                  </a:cubicBezTo>
                  <a:cubicBezTo>
                    <a:pt x="13382" y="29189"/>
                    <a:pt x="13379" y="29189"/>
                    <a:pt x="13376" y="29189"/>
                  </a:cubicBezTo>
                  <a:cubicBezTo>
                    <a:pt x="13087" y="29189"/>
                    <a:pt x="12799" y="29210"/>
                    <a:pt x="12484" y="29223"/>
                  </a:cubicBezTo>
                  <a:cubicBezTo>
                    <a:pt x="12762" y="26805"/>
                    <a:pt x="13129" y="24406"/>
                    <a:pt x="13594" y="22003"/>
                  </a:cubicBezTo>
                  <a:cubicBezTo>
                    <a:pt x="13604" y="22004"/>
                    <a:pt x="13613" y="22004"/>
                    <a:pt x="13622" y="22004"/>
                  </a:cubicBezTo>
                  <a:cubicBezTo>
                    <a:pt x="13640" y="22004"/>
                    <a:pt x="13658" y="22003"/>
                    <a:pt x="13675" y="22003"/>
                  </a:cubicBezTo>
                  <a:close/>
                  <a:moveTo>
                    <a:pt x="18340" y="29122"/>
                  </a:moveTo>
                  <a:cubicBezTo>
                    <a:pt x="18430" y="29122"/>
                    <a:pt x="18519" y="29127"/>
                    <a:pt x="18609" y="29138"/>
                  </a:cubicBezTo>
                  <a:cubicBezTo>
                    <a:pt x="19252" y="29214"/>
                    <a:pt x="19777" y="29521"/>
                    <a:pt x="20118" y="30091"/>
                  </a:cubicBezTo>
                  <a:cubicBezTo>
                    <a:pt x="20370" y="30510"/>
                    <a:pt x="20470" y="30974"/>
                    <a:pt x="20500" y="31454"/>
                  </a:cubicBezTo>
                  <a:cubicBezTo>
                    <a:pt x="20507" y="31573"/>
                    <a:pt x="20501" y="31693"/>
                    <a:pt x="20501" y="31790"/>
                  </a:cubicBezTo>
                  <a:cubicBezTo>
                    <a:pt x="20528" y="32197"/>
                    <a:pt x="20444" y="32560"/>
                    <a:pt x="20311" y="32920"/>
                  </a:cubicBezTo>
                  <a:cubicBezTo>
                    <a:pt x="19699" y="34577"/>
                    <a:pt x="18760" y="36036"/>
                    <a:pt x="17607" y="37362"/>
                  </a:cubicBezTo>
                  <a:cubicBezTo>
                    <a:pt x="17287" y="37730"/>
                    <a:pt x="16935" y="38069"/>
                    <a:pt x="16539" y="38357"/>
                  </a:cubicBezTo>
                  <a:cubicBezTo>
                    <a:pt x="16278" y="38547"/>
                    <a:pt x="16144" y="38631"/>
                    <a:pt x="15973" y="38631"/>
                  </a:cubicBezTo>
                  <a:cubicBezTo>
                    <a:pt x="15857" y="38631"/>
                    <a:pt x="15724" y="38592"/>
                    <a:pt x="15522" y="38519"/>
                  </a:cubicBezTo>
                  <a:cubicBezTo>
                    <a:pt x="15248" y="38421"/>
                    <a:pt x="14980" y="38295"/>
                    <a:pt x="14732" y="38145"/>
                  </a:cubicBezTo>
                  <a:cubicBezTo>
                    <a:pt x="13780" y="37570"/>
                    <a:pt x="12933" y="36866"/>
                    <a:pt x="12217" y="36011"/>
                  </a:cubicBezTo>
                  <a:cubicBezTo>
                    <a:pt x="11519" y="35178"/>
                    <a:pt x="11019" y="34237"/>
                    <a:pt x="10754" y="33179"/>
                  </a:cubicBezTo>
                  <a:cubicBezTo>
                    <a:pt x="10635" y="32704"/>
                    <a:pt x="10590" y="32222"/>
                    <a:pt x="10642" y="31730"/>
                  </a:cubicBezTo>
                  <a:cubicBezTo>
                    <a:pt x="10760" y="30652"/>
                    <a:pt x="11689" y="29690"/>
                    <a:pt x="12766" y="29522"/>
                  </a:cubicBezTo>
                  <a:cubicBezTo>
                    <a:pt x="12914" y="29499"/>
                    <a:pt x="13059" y="29487"/>
                    <a:pt x="13202" y="29487"/>
                  </a:cubicBezTo>
                  <a:cubicBezTo>
                    <a:pt x="13730" y="29487"/>
                    <a:pt x="14219" y="29647"/>
                    <a:pt x="14672" y="29965"/>
                  </a:cubicBezTo>
                  <a:cubicBezTo>
                    <a:pt x="14963" y="30169"/>
                    <a:pt x="15180" y="30433"/>
                    <a:pt x="15335" y="30750"/>
                  </a:cubicBezTo>
                  <a:cubicBezTo>
                    <a:pt x="15367" y="30819"/>
                    <a:pt x="15394" y="30891"/>
                    <a:pt x="15434" y="30954"/>
                  </a:cubicBezTo>
                  <a:cubicBezTo>
                    <a:pt x="15477" y="31024"/>
                    <a:pt x="15528" y="31059"/>
                    <a:pt x="15579" y="31059"/>
                  </a:cubicBezTo>
                  <a:cubicBezTo>
                    <a:pt x="15632" y="31059"/>
                    <a:pt x="15687" y="31021"/>
                    <a:pt x="15734" y="30945"/>
                  </a:cubicBezTo>
                  <a:cubicBezTo>
                    <a:pt x="15768" y="30891"/>
                    <a:pt x="15791" y="30829"/>
                    <a:pt x="15817" y="30769"/>
                  </a:cubicBezTo>
                  <a:cubicBezTo>
                    <a:pt x="16198" y="29872"/>
                    <a:pt x="17263" y="29122"/>
                    <a:pt x="18340" y="29122"/>
                  </a:cubicBezTo>
                  <a:close/>
                  <a:moveTo>
                    <a:pt x="22619" y="20105"/>
                  </a:moveTo>
                  <a:cubicBezTo>
                    <a:pt x="22631" y="20105"/>
                    <a:pt x="22644" y="20105"/>
                    <a:pt x="22656" y="20106"/>
                  </a:cubicBezTo>
                  <a:cubicBezTo>
                    <a:pt x="22691" y="20108"/>
                    <a:pt x="22727" y="20109"/>
                    <a:pt x="22764" y="20109"/>
                  </a:cubicBezTo>
                  <a:cubicBezTo>
                    <a:pt x="22825" y="20109"/>
                    <a:pt x="22890" y="20107"/>
                    <a:pt x="22963" y="20107"/>
                  </a:cubicBezTo>
                  <a:cubicBezTo>
                    <a:pt x="22994" y="20217"/>
                    <a:pt x="23026" y="20318"/>
                    <a:pt x="23049" y="20421"/>
                  </a:cubicBezTo>
                  <a:cubicBezTo>
                    <a:pt x="23298" y="21507"/>
                    <a:pt x="23521" y="22599"/>
                    <a:pt x="23796" y="23679"/>
                  </a:cubicBezTo>
                  <a:cubicBezTo>
                    <a:pt x="24240" y="25420"/>
                    <a:pt x="24718" y="27151"/>
                    <a:pt x="25177" y="28886"/>
                  </a:cubicBezTo>
                  <a:cubicBezTo>
                    <a:pt x="25625" y="30581"/>
                    <a:pt x="26053" y="32281"/>
                    <a:pt x="26516" y="33971"/>
                  </a:cubicBezTo>
                  <a:cubicBezTo>
                    <a:pt x="27332" y="36943"/>
                    <a:pt x="28168" y="39911"/>
                    <a:pt x="28996" y="42881"/>
                  </a:cubicBezTo>
                  <a:cubicBezTo>
                    <a:pt x="29082" y="43195"/>
                    <a:pt x="29175" y="43505"/>
                    <a:pt x="29260" y="43819"/>
                  </a:cubicBezTo>
                  <a:cubicBezTo>
                    <a:pt x="29285" y="43908"/>
                    <a:pt x="29338" y="44001"/>
                    <a:pt x="29277" y="44109"/>
                  </a:cubicBezTo>
                  <a:cubicBezTo>
                    <a:pt x="27918" y="44075"/>
                    <a:pt x="26560" y="44043"/>
                    <a:pt x="25181" y="44011"/>
                  </a:cubicBezTo>
                  <a:cubicBezTo>
                    <a:pt x="25125" y="43748"/>
                    <a:pt x="25073" y="43496"/>
                    <a:pt x="25021" y="43244"/>
                  </a:cubicBezTo>
                  <a:cubicBezTo>
                    <a:pt x="24708" y="41719"/>
                    <a:pt x="24391" y="40193"/>
                    <a:pt x="24084" y="38666"/>
                  </a:cubicBezTo>
                  <a:cubicBezTo>
                    <a:pt x="23959" y="38051"/>
                    <a:pt x="23863" y="37432"/>
                    <a:pt x="23751" y="36814"/>
                  </a:cubicBezTo>
                  <a:cubicBezTo>
                    <a:pt x="23605" y="36016"/>
                    <a:pt x="23457" y="35219"/>
                    <a:pt x="23310" y="34421"/>
                  </a:cubicBezTo>
                  <a:cubicBezTo>
                    <a:pt x="23120" y="33389"/>
                    <a:pt x="22935" y="32356"/>
                    <a:pt x="22743" y="31324"/>
                  </a:cubicBezTo>
                  <a:cubicBezTo>
                    <a:pt x="22475" y="29888"/>
                    <a:pt x="22198" y="28454"/>
                    <a:pt x="21931" y="27019"/>
                  </a:cubicBezTo>
                  <a:cubicBezTo>
                    <a:pt x="21743" y="26008"/>
                    <a:pt x="21572" y="24995"/>
                    <a:pt x="21377" y="23985"/>
                  </a:cubicBezTo>
                  <a:cubicBezTo>
                    <a:pt x="21249" y="23316"/>
                    <a:pt x="21093" y="22652"/>
                    <a:pt x="20953" y="21985"/>
                  </a:cubicBezTo>
                  <a:cubicBezTo>
                    <a:pt x="20911" y="21786"/>
                    <a:pt x="20878" y="21585"/>
                    <a:pt x="20839" y="21365"/>
                  </a:cubicBezTo>
                  <a:cubicBezTo>
                    <a:pt x="21357" y="21064"/>
                    <a:pt x="21783" y="20711"/>
                    <a:pt x="22169" y="20317"/>
                  </a:cubicBezTo>
                  <a:cubicBezTo>
                    <a:pt x="22299" y="20183"/>
                    <a:pt x="22438" y="20105"/>
                    <a:pt x="22619" y="20105"/>
                  </a:cubicBezTo>
                  <a:close/>
                  <a:moveTo>
                    <a:pt x="20516" y="21565"/>
                  </a:moveTo>
                  <a:cubicBezTo>
                    <a:pt x="20536" y="21620"/>
                    <a:pt x="20561" y="21676"/>
                    <a:pt x="20573" y="21736"/>
                  </a:cubicBezTo>
                  <a:cubicBezTo>
                    <a:pt x="20731" y="22478"/>
                    <a:pt x="20894" y="23217"/>
                    <a:pt x="21037" y="23961"/>
                  </a:cubicBezTo>
                  <a:cubicBezTo>
                    <a:pt x="21237" y="25002"/>
                    <a:pt x="21418" y="26048"/>
                    <a:pt x="21613" y="27090"/>
                  </a:cubicBezTo>
                  <a:cubicBezTo>
                    <a:pt x="21926" y="28771"/>
                    <a:pt x="22244" y="30449"/>
                    <a:pt x="22560" y="32130"/>
                  </a:cubicBezTo>
                  <a:cubicBezTo>
                    <a:pt x="22822" y="33523"/>
                    <a:pt x="23086" y="34916"/>
                    <a:pt x="23341" y="36310"/>
                  </a:cubicBezTo>
                  <a:cubicBezTo>
                    <a:pt x="23437" y="36841"/>
                    <a:pt x="23494" y="37382"/>
                    <a:pt x="23599" y="37912"/>
                  </a:cubicBezTo>
                  <a:cubicBezTo>
                    <a:pt x="23759" y="38729"/>
                    <a:pt x="23950" y="39540"/>
                    <a:pt x="24116" y="40357"/>
                  </a:cubicBezTo>
                  <a:cubicBezTo>
                    <a:pt x="24349" y="41503"/>
                    <a:pt x="24574" y="42649"/>
                    <a:pt x="24801" y="43795"/>
                  </a:cubicBezTo>
                  <a:cubicBezTo>
                    <a:pt x="24815" y="43865"/>
                    <a:pt x="24814" y="43938"/>
                    <a:pt x="24821" y="44026"/>
                  </a:cubicBezTo>
                  <a:cubicBezTo>
                    <a:pt x="23457" y="44115"/>
                    <a:pt x="22113" y="44156"/>
                    <a:pt x="20746" y="44156"/>
                  </a:cubicBezTo>
                  <a:cubicBezTo>
                    <a:pt x="20697" y="44156"/>
                    <a:pt x="20647" y="44156"/>
                    <a:pt x="20598" y="44156"/>
                  </a:cubicBezTo>
                  <a:cubicBezTo>
                    <a:pt x="20553" y="43826"/>
                    <a:pt x="20510" y="43506"/>
                    <a:pt x="20469" y="43188"/>
                  </a:cubicBezTo>
                  <a:cubicBezTo>
                    <a:pt x="20345" y="42242"/>
                    <a:pt x="20221" y="41298"/>
                    <a:pt x="20099" y="40354"/>
                  </a:cubicBezTo>
                  <a:cubicBezTo>
                    <a:pt x="20004" y="39602"/>
                    <a:pt x="19908" y="38852"/>
                    <a:pt x="19814" y="38100"/>
                  </a:cubicBezTo>
                  <a:cubicBezTo>
                    <a:pt x="19738" y="37499"/>
                    <a:pt x="19664" y="36898"/>
                    <a:pt x="19593" y="36295"/>
                  </a:cubicBezTo>
                  <a:cubicBezTo>
                    <a:pt x="19562" y="36027"/>
                    <a:pt x="19547" y="35757"/>
                    <a:pt x="19513" y="35489"/>
                  </a:cubicBezTo>
                  <a:cubicBezTo>
                    <a:pt x="19493" y="35332"/>
                    <a:pt x="19565" y="35216"/>
                    <a:pt x="19635" y="35095"/>
                  </a:cubicBezTo>
                  <a:cubicBezTo>
                    <a:pt x="19991" y="34486"/>
                    <a:pt x="20279" y="33845"/>
                    <a:pt x="20541" y="33191"/>
                  </a:cubicBezTo>
                  <a:cubicBezTo>
                    <a:pt x="20858" y="32398"/>
                    <a:pt x="20888" y="31585"/>
                    <a:pt x="20713" y="30766"/>
                  </a:cubicBezTo>
                  <a:cubicBezTo>
                    <a:pt x="20533" y="29917"/>
                    <a:pt x="20048" y="29300"/>
                    <a:pt x="19221" y="28978"/>
                  </a:cubicBezTo>
                  <a:cubicBezTo>
                    <a:pt x="19122" y="28939"/>
                    <a:pt x="19025" y="28893"/>
                    <a:pt x="18925" y="28849"/>
                  </a:cubicBezTo>
                  <a:cubicBezTo>
                    <a:pt x="18784" y="26647"/>
                    <a:pt x="18515" y="24466"/>
                    <a:pt x="18368" y="22252"/>
                  </a:cubicBezTo>
                  <a:cubicBezTo>
                    <a:pt x="18743" y="22150"/>
                    <a:pt x="19108" y="22065"/>
                    <a:pt x="19464" y="21952"/>
                  </a:cubicBezTo>
                  <a:cubicBezTo>
                    <a:pt x="19814" y="21840"/>
                    <a:pt x="20153" y="21700"/>
                    <a:pt x="20516" y="21565"/>
                  </a:cubicBezTo>
                  <a:close/>
                  <a:moveTo>
                    <a:pt x="19195" y="35846"/>
                  </a:moveTo>
                  <a:cubicBezTo>
                    <a:pt x="19216" y="35905"/>
                    <a:pt x="19237" y="35941"/>
                    <a:pt x="19242" y="35980"/>
                  </a:cubicBezTo>
                  <a:cubicBezTo>
                    <a:pt x="19578" y="38663"/>
                    <a:pt x="19916" y="41348"/>
                    <a:pt x="20251" y="44031"/>
                  </a:cubicBezTo>
                  <a:cubicBezTo>
                    <a:pt x="20256" y="44072"/>
                    <a:pt x="20238" y="44114"/>
                    <a:pt x="20232" y="44150"/>
                  </a:cubicBezTo>
                  <a:cubicBezTo>
                    <a:pt x="20049" y="44187"/>
                    <a:pt x="19092" y="44209"/>
                    <a:pt x="18265" y="44209"/>
                  </a:cubicBezTo>
                  <a:cubicBezTo>
                    <a:pt x="17709" y="44209"/>
                    <a:pt x="17212" y="44199"/>
                    <a:pt x="17051" y="44176"/>
                  </a:cubicBezTo>
                  <a:cubicBezTo>
                    <a:pt x="16962" y="42254"/>
                    <a:pt x="16936" y="40350"/>
                    <a:pt x="16968" y="38485"/>
                  </a:cubicBezTo>
                  <a:cubicBezTo>
                    <a:pt x="17384" y="38043"/>
                    <a:pt x="17797" y="37642"/>
                    <a:pt x="18165" y="37205"/>
                  </a:cubicBezTo>
                  <a:cubicBezTo>
                    <a:pt x="18525" y="36778"/>
                    <a:pt x="18843" y="36314"/>
                    <a:pt x="19195" y="35846"/>
                  </a:cubicBezTo>
                  <a:close/>
                  <a:moveTo>
                    <a:pt x="9840" y="19964"/>
                  </a:moveTo>
                  <a:cubicBezTo>
                    <a:pt x="9991" y="19971"/>
                    <a:pt x="10141" y="19977"/>
                    <a:pt x="10240" y="19981"/>
                  </a:cubicBezTo>
                  <a:cubicBezTo>
                    <a:pt x="10663" y="20324"/>
                    <a:pt x="11050" y="20637"/>
                    <a:pt x="11452" y="20963"/>
                  </a:cubicBezTo>
                  <a:cubicBezTo>
                    <a:pt x="11433" y="21044"/>
                    <a:pt x="11413" y="21137"/>
                    <a:pt x="11387" y="21228"/>
                  </a:cubicBezTo>
                  <a:cubicBezTo>
                    <a:pt x="10995" y="22602"/>
                    <a:pt x="10586" y="23970"/>
                    <a:pt x="10214" y="25348"/>
                  </a:cubicBezTo>
                  <a:cubicBezTo>
                    <a:pt x="9693" y="27282"/>
                    <a:pt x="9086" y="29191"/>
                    <a:pt x="8528" y="31112"/>
                  </a:cubicBezTo>
                  <a:cubicBezTo>
                    <a:pt x="8148" y="32421"/>
                    <a:pt x="7822" y="33746"/>
                    <a:pt x="7484" y="35067"/>
                  </a:cubicBezTo>
                  <a:cubicBezTo>
                    <a:pt x="7021" y="36881"/>
                    <a:pt x="6566" y="38697"/>
                    <a:pt x="6114" y="40513"/>
                  </a:cubicBezTo>
                  <a:cubicBezTo>
                    <a:pt x="5880" y="41458"/>
                    <a:pt x="5661" y="42408"/>
                    <a:pt x="5429" y="43353"/>
                  </a:cubicBezTo>
                  <a:cubicBezTo>
                    <a:pt x="5359" y="43646"/>
                    <a:pt x="5264" y="43933"/>
                    <a:pt x="5174" y="44244"/>
                  </a:cubicBezTo>
                  <a:cubicBezTo>
                    <a:pt x="4956" y="44257"/>
                    <a:pt x="4738" y="44261"/>
                    <a:pt x="4520" y="44261"/>
                  </a:cubicBezTo>
                  <a:cubicBezTo>
                    <a:pt x="3791" y="44261"/>
                    <a:pt x="3066" y="44208"/>
                    <a:pt x="2333" y="44208"/>
                  </a:cubicBezTo>
                  <a:cubicBezTo>
                    <a:pt x="2216" y="44208"/>
                    <a:pt x="2100" y="44209"/>
                    <a:pt x="1983" y="44212"/>
                  </a:cubicBezTo>
                  <a:cubicBezTo>
                    <a:pt x="2001" y="44111"/>
                    <a:pt x="2003" y="44046"/>
                    <a:pt x="2026" y="43986"/>
                  </a:cubicBezTo>
                  <a:cubicBezTo>
                    <a:pt x="2414" y="42929"/>
                    <a:pt x="2695" y="41838"/>
                    <a:pt x="3030" y="40763"/>
                  </a:cubicBezTo>
                  <a:cubicBezTo>
                    <a:pt x="3558" y="39070"/>
                    <a:pt x="4121" y="37386"/>
                    <a:pt x="4621" y="35684"/>
                  </a:cubicBezTo>
                  <a:cubicBezTo>
                    <a:pt x="5454" y="32848"/>
                    <a:pt x="6360" y="30037"/>
                    <a:pt x="7238" y="27216"/>
                  </a:cubicBezTo>
                  <a:cubicBezTo>
                    <a:pt x="7781" y="25469"/>
                    <a:pt x="8375" y="23741"/>
                    <a:pt x="9058" y="22042"/>
                  </a:cubicBezTo>
                  <a:cubicBezTo>
                    <a:pt x="9259" y="21540"/>
                    <a:pt x="9421" y="21022"/>
                    <a:pt x="9601" y="20513"/>
                  </a:cubicBezTo>
                  <a:cubicBezTo>
                    <a:pt x="9666" y="20330"/>
                    <a:pt x="9721" y="20145"/>
                    <a:pt x="9840" y="19964"/>
                  </a:cubicBezTo>
                  <a:close/>
                  <a:moveTo>
                    <a:pt x="11741" y="21162"/>
                  </a:moveTo>
                  <a:cubicBezTo>
                    <a:pt x="12261" y="21406"/>
                    <a:pt x="12755" y="21641"/>
                    <a:pt x="13273" y="21886"/>
                  </a:cubicBezTo>
                  <a:cubicBezTo>
                    <a:pt x="13232" y="22143"/>
                    <a:pt x="13194" y="22408"/>
                    <a:pt x="13147" y="22671"/>
                  </a:cubicBezTo>
                  <a:cubicBezTo>
                    <a:pt x="13015" y="23428"/>
                    <a:pt x="12867" y="24183"/>
                    <a:pt x="12748" y="24941"/>
                  </a:cubicBezTo>
                  <a:cubicBezTo>
                    <a:pt x="12614" y="25796"/>
                    <a:pt x="12500" y="26654"/>
                    <a:pt x="12385" y="27512"/>
                  </a:cubicBezTo>
                  <a:cubicBezTo>
                    <a:pt x="12312" y="28058"/>
                    <a:pt x="12252" y="28608"/>
                    <a:pt x="12194" y="29156"/>
                  </a:cubicBezTo>
                  <a:cubicBezTo>
                    <a:pt x="12179" y="29301"/>
                    <a:pt x="12122" y="29399"/>
                    <a:pt x="11983" y="29451"/>
                  </a:cubicBezTo>
                  <a:cubicBezTo>
                    <a:pt x="11922" y="29474"/>
                    <a:pt x="11866" y="29511"/>
                    <a:pt x="11809" y="29541"/>
                  </a:cubicBezTo>
                  <a:cubicBezTo>
                    <a:pt x="10773" y="30104"/>
                    <a:pt x="10189" y="31376"/>
                    <a:pt x="10328" y="32503"/>
                  </a:cubicBezTo>
                  <a:cubicBezTo>
                    <a:pt x="10443" y="33446"/>
                    <a:pt x="10771" y="34306"/>
                    <a:pt x="11229" y="35124"/>
                  </a:cubicBezTo>
                  <a:cubicBezTo>
                    <a:pt x="11267" y="35190"/>
                    <a:pt x="11317" y="35251"/>
                    <a:pt x="11343" y="35320"/>
                  </a:cubicBezTo>
                  <a:cubicBezTo>
                    <a:pt x="11368" y="35387"/>
                    <a:pt x="11386" y="35468"/>
                    <a:pt x="11375" y="35535"/>
                  </a:cubicBezTo>
                  <a:cubicBezTo>
                    <a:pt x="11058" y="37301"/>
                    <a:pt x="10762" y="39074"/>
                    <a:pt x="10406" y="40834"/>
                  </a:cubicBezTo>
                  <a:cubicBezTo>
                    <a:pt x="10188" y="41915"/>
                    <a:pt x="10026" y="43007"/>
                    <a:pt x="9838" y="44094"/>
                  </a:cubicBezTo>
                  <a:cubicBezTo>
                    <a:pt x="9828" y="44146"/>
                    <a:pt x="9812" y="44197"/>
                    <a:pt x="9799" y="44243"/>
                  </a:cubicBezTo>
                  <a:cubicBezTo>
                    <a:pt x="9682" y="44258"/>
                    <a:pt x="9103" y="44264"/>
                    <a:pt x="8406" y="44264"/>
                  </a:cubicBezTo>
                  <a:cubicBezTo>
                    <a:pt x="7212" y="44264"/>
                    <a:pt x="5674" y="44245"/>
                    <a:pt x="5529" y="44215"/>
                  </a:cubicBezTo>
                  <a:cubicBezTo>
                    <a:pt x="5536" y="44164"/>
                    <a:pt x="5540" y="44111"/>
                    <a:pt x="5555" y="44062"/>
                  </a:cubicBezTo>
                  <a:cubicBezTo>
                    <a:pt x="5884" y="42964"/>
                    <a:pt x="6119" y="41840"/>
                    <a:pt x="6395" y="40727"/>
                  </a:cubicBezTo>
                  <a:cubicBezTo>
                    <a:pt x="6823" y="38993"/>
                    <a:pt x="7256" y="37263"/>
                    <a:pt x="7695" y="35532"/>
                  </a:cubicBezTo>
                  <a:cubicBezTo>
                    <a:pt x="8025" y="34232"/>
                    <a:pt x="8352" y="32931"/>
                    <a:pt x="8706" y="31637"/>
                  </a:cubicBezTo>
                  <a:cubicBezTo>
                    <a:pt x="8936" y="30792"/>
                    <a:pt x="9216" y="29960"/>
                    <a:pt x="9462" y="29119"/>
                  </a:cubicBezTo>
                  <a:cubicBezTo>
                    <a:pt x="9787" y="28009"/>
                    <a:pt x="10104" y="26895"/>
                    <a:pt x="10425" y="25784"/>
                  </a:cubicBezTo>
                  <a:cubicBezTo>
                    <a:pt x="10703" y="24816"/>
                    <a:pt x="10986" y="23850"/>
                    <a:pt x="11261" y="22883"/>
                  </a:cubicBezTo>
                  <a:cubicBezTo>
                    <a:pt x="11391" y="22426"/>
                    <a:pt x="11513" y="21966"/>
                    <a:pt x="11639" y="21507"/>
                  </a:cubicBezTo>
                  <a:cubicBezTo>
                    <a:pt x="11670" y="21395"/>
                    <a:pt x="11705" y="21283"/>
                    <a:pt x="11741" y="21162"/>
                  </a:cubicBezTo>
                  <a:close/>
                  <a:moveTo>
                    <a:pt x="11654" y="35824"/>
                  </a:moveTo>
                  <a:cubicBezTo>
                    <a:pt x="11740" y="35918"/>
                    <a:pt x="11799" y="35976"/>
                    <a:pt x="11850" y="36039"/>
                  </a:cubicBezTo>
                  <a:cubicBezTo>
                    <a:pt x="12566" y="36935"/>
                    <a:pt x="13419" y="37678"/>
                    <a:pt x="14381" y="38300"/>
                  </a:cubicBezTo>
                  <a:cubicBezTo>
                    <a:pt x="14672" y="38488"/>
                    <a:pt x="14975" y="38660"/>
                    <a:pt x="15306" y="38768"/>
                  </a:cubicBezTo>
                  <a:cubicBezTo>
                    <a:pt x="15521" y="38839"/>
                    <a:pt x="15740" y="38898"/>
                    <a:pt x="15964" y="38930"/>
                  </a:cubicBezTo>
                  <a:cubicBezTo>
                    <a:pt x="15980" y="38933"/>
                    <a:pt x="15995" y="38934"/>
                    <a:pt x="16011" y="38934"/>
                  </a:cubicBezTo>
                  <a:cubicBezTo>
                    <a:pt x="16108" y="38934"/>
                    <a:pt x="16212" y="38895"/>
                    <a:pt x="16306" y="38863"/>
                  </a:cubicBezTo>
                  <a:cubicBezTo>
                    <a:pt x="16404" y="38830"/>
                    <a:pt x="16493" y="38772"/>
                    <a:pt x="16619" y="38709"/>
                  </a:cubicBezTo>
                  <a:cubicBezTo>
                    <a:pt x="16626" y="38854"/>
                    <a:pt x="16633" y="38961"/>
                    <a:pt x="16633" y="39068"/>
                  </a:cubicBezTo>
                  <a:cubicBezTo>
                    <a:pt x="16633" y="39511"/>
                    <a:pt x="16636" y="39955"/>
                    <a:pt x="16632" y="40399"/>
                  </a:cubicBezTo>
                  <a:cubicBezTo>
                    <a:pt x="16622" y="41556"/>
                    <a:pt x="16669" y="42713"/>
                    <a:pt x="16725" y="43871"/>
                  </a:cubicBezTo>
                  <a:cubicBezTo>
                    <a:pt x="16729" y="43965"/>
                    <a:pt x="16725" y="44061"/>
                    <a:pt x="16725" y="44159"/>
                  </a:cubicBezTo>
                  <a:cubicBezTo>
                    <a:pt x="16654" y="44202"/>
                    <a:pt x="16583" y="44211"/>
                    <a:pt x="16513" y="44211"/>
                  </a:cubicBezTo>
                  <a:cubicBezTo>
                    <a:pt x="16464" y="44211"/>
                    <a:pt x="16415" y="44207"/>
                    <a:pt x="16368" y="44207"/>
                  </a:cubicBezTo>
                  <a:cubicBezTo>
                    <a:pt x="16190" y="44207"/>
                    <a:pt x="16013" y="44207"/>
                    <a:pt x="15835" y="44207"/>
                  </a:cubicBezTo>
                  <a:cubicBezTo>
                    <a:pt x="15125" y="44207"/>
                    <a:pt x="14414" y="44206"/>
                    <a:pt x="13705" y="44206"/>
                  </a:cubicBezTo>
                  <a:cubicBezTo>
                    <a:pt x="13622" y="44206"/>
                    <a:pt x="13539" y="44206"/>
                    <a:pt x="13456" y="44206"/>
                  </a:cubicBezTo>
                  <a:cubicBezTo>
                    <a:pt x="13297" y="44206"/>
                    <a:pt x="13138" y="44206"/>
                    <a:pt x="12979" y="44206"/>
                  </a:cubicBezTo>
                  <a:cubicBezTo>
                    <a:pt x="12603" y="44206"/>
                    <a:pt x="12228" y="44207"/>
                    <a:pt x="11854" y="44213"/>
                  </a:cubicBezTo>
                  <a:cubicBezTo>
                    <a:pt x="11421" y="44221"/>
                    <a:pt x="10988" y="44248"/>
                    <a:pt x="10556" y="44265"/>
                  </a:cubicBezTo>
                  <a:cubicBezTo>
                    <a:pt x="10507" y="44267"/>
                    <a:pt x="10458" y="44267"/>
                    <a:pt x="10407" y="44267"/>
                  </a:cubicBezTo>
                  <a:cubicBezTo>
                    <a:pt x="10327" y="44267"/>
                    <a:pt x="10243" y="44266"/>
                    <a:pt x="10152" y="44266"/>
                  </a:cubicBezTo>
                  <a:cubicBezTo>
                    <a:pt x="10133" y="44059"/>
                    <a:pt x="10182" y="43882"/>
                    <a:pt x="10214" y="43708"/>
                  </a:cubicBezTo>
                  <a:cubicBezTo>
                    <a:pt x="10472" y="42293"/>
                    <a:pt x="10743" y="40879"/>
                    <a:pt x="11002" y="39465"/>
                  </a:cubicBezTo>
                  <a:cubicBezTo>
                    <a:pt x="11195" y="38410"/>
                    <a:pt x="11375" y="37356"/>
                    <a:pt x="11562" y="36301"/>
                  </a:cubicBezTo>
                  <a:cubicBezTo>
                    <a:pt x="11587" y="36156"/>
                    <a:pt x="11617" y="36012"/>
                    <a:pt x="11654" y="35824"/>
                  </a:cubicBezTo>
                  <a:close/>
                  <a:moveTo>
                    <a:pt x="16943" y="0"/>
                  </a:moveTo>
                  <a:cubicBezTo>
                    <a:pt x="16820" y="0"/>
                    <a:pt x="16697" y="5"/>
                    <a:pt x="16574" y="17"/>
                  </a:cubicBezTo>
                  <a:cubicBezTo>
                    <a:pt x="16219" y="49"/>
                    <a:pt x="15863" y="87"/>
                    <a:pt x="15508" y="123"/>
                  </a:cubicBezTo>
                  <a:cubicBezTo>
                    <a:pt x="14849" y="189"/>
                    <a:pt x="14208" y="347"/>
                    <a:pt x="13582" y="555"/>
                  </a:cubicBezTo>
                  <a:cubicBezTo>
                    <a:pt x="12773" y="825"/>
                    <a:pt x="12045" y="1246"/>
                    <a:pt x="11355" y="1743"/>
                  </a:cubicBezTo>
                  <a:cubicBezTo>
                    <a:pt x="10373" y="2454"/>
                    <a:pt x="9512" y="3282"/>
                    <a:pt x="8839" y="4298"/>
                  </a:cubicBezTo>
                  <a:cubicBezTo>
                    <a:pt x="8445" y="4895"/>
                    <a:pt x="8085" y="5512"/>
                    <a:pt x="7766" y="6153"/>
                  </a:cubicBezTo>
                  <a:cubicBezTo>
                    <a:pt x="7217" y="7257"/>
                    <a:pt x="6855" y="8420"/>
                    <a:pt x="6651" y="9634"/>
                  </a:cubicBezTo>
                  <a:cubicBezTo>
                    <a:pt x="6638" y="9707"/>
                    <a:pt x="6613" y="9778"/>
                    <a:pt x="6595" y="9847"/>
                  </a:cubicBezTo>
                  <a:cubicBezTo>
                    <a:pt x="6556" y="9861"/>
                    <a:pt x="6526" y="9875"/>
                    <a:pt x="6495" y="9880"/>
                  </a:cubicBezTo>
                  <a:cubicBezTo>
                    <a:pt x="6089" y="9947"/>
                    <a:pt x="5681" y="9996"/>
                    <a:pt x="5278" y="10079"/>
                  </a:cubicBezTo>
                  <a:cubicBezTo>
                    <a:pt x="4706" y="10200"/>
                    <a:pt x="4142" y="10357"/>
                    <a:pt x="3598" y="10573"/>
                  </a:cubicBezTo>
                  <a:cubicBezTo>
                    <a:pt x="2762" y="10902"/>
                    <a:pt x="2014" y="11364"/>
                    <a:pt x="1373" y="12002"/>
                  </a:cubicBezTo>
                  <a:cubicBezTo>
                    <a:pt x="1049" y="12324"/>
                    <a:pt x="742" y="12653"/>
                    <a:pt x="497" y="13041"/>
                  </a:cubicBezTo>
                  <a:cubicBezTo>
                    <a:pt x="102" y="13670"/>
                    <a:pt x="1" y="14350"/>
                    <a:pt x="156" y="15068"/>
                  </a:cubicBezTo>
                  <a:cubicBezTo>
                    <a:pt x="330" y="15878"/>
                    <a:pt x="732" y="16556"/>
                    <a:pt x="1376" y="17084"/>
                  </a:cubicBezTo>
                  <a:cubicBezTo>
                    <a:pt x="1727" y="17373"/>
                    <a:pt x="2079" y="17668"/>
                    <a:pt x="2488" y="17867"/>
                  </a:cubicBezTo>
                  <a:cubicBezTo>
                    <a:pt x="3639" y="18425"/>
                    <a:pt x="4814" y="18916"/>
                    <a:pt x="6063" y="19219"/>
                  </a:cubicBezTo>
                  <a:cubicBezTo>
                    <a:pt x="7104" y="19470"/>
                    <a:pt x="8139" y="19751"/>
                    <a:pt x="9208" y="19861"/>
                  </a:cubicBezTo>
                  <a:cubicBezTo>
                    <a:pt x="9290" y="19869"/>
                    <a:pt x="9369" y="19906"/>
                    <a:pt x="9462" y="19933"/>
                  </a:cubicBezTo>
                  <a:cubicBezTo>
                    <a:pt x="9277" y="20459"/>
                    <a:pt x="9107" y="20973"/>
                    <a:pt x="8919" y="21478"/>
                  </a:cubicBezTo>
                  <a:cubicBezTo>
                    <a:pt x="8629" y="22259"/>
                    <a:pt x="8317" y="23032"/>
                    <a:pt x="8027" y="23814"/>
                  </a:cubicBezTo>
                  <a:cubicBezTo>
                    <a:pt x="7507" y="25215"/>
                    <a:pt x="7069" y="26643"/>
                    <a:pt x="6626" y="28070"/>
                  </a:cubicBezTo>
                  <a:cubicBezTo>
                    <a:pt x="6076" y="29837"/>
                    <a:pt x="5520" y="31602"/>
                    <a:pt x="4973" y="33370"/>
                  </a:cubicBezTo>
                  <a:cubicBezTo>
                    <a:pt x="4534" y="34787"/>
                    <a:pt x="4106" y="36207"/>
                    <a:pt x="3670" y="37624"/>
                  </a:cubicBezTo>
                  <a:cubicBezTo>
                    <a:pt x="3295" y="38845"/>
                    <a:pt x="2915" y="40064"/>
                    <a:pt x="2537" y="41284"/>
                  </a:cubicBezTo>
                  <a:cubicBezTo>
                    <a:pt x="2280" y="42110"/>
                    <a:pt x="2023" y="42938"/>
                    <a:pt x="1765" y="43764"/>
                  </a:cubicBezTo>
                  <a:cubicBezTo>
                    <a:pt x="1714" y="43929"/>
                    <a:pt x="1652" y="44091"/>
                    <a:pt x="1605" y="44258"/>
                  </a:cubicBezTo>
                  <a:cubicBezTo>
                    <a:pt x="1569" y="44387"/>
                    <a:pt x="1627" y="44476"/>
                    <a:pt x="1759" y="44489"/>
                  </a:cubicBezTo>
                  <a:cubicBezTo>
                    <a:pt x="1986" y="44511"/>
                    <a:pt x="2213" y="44528"/>
                    <a:pt x="2440" y="44529"/>
                  </a:cubicBezTo>
                  <a:cubicBezTo>
                    <a:pt x="4963" y="44549"/>
                    <a:pt x="7486" y="44566"/>
                    <a:pt x="10010" y="44585"/>
                  </a:cubicBezTo>
                  <a:cubicBezTo>
                    <a:pt x="10021" y="44585"/>
                    <a:pt x="10031" y="44585"/>
                    <a:pt x="10042" y="44585"/>
                  </a:cubicBezTo>
                  <a:cubicBezTo>
                    <a:pt x="10129" y="44585"/>
                    <a:pt x="10216" y="44581"/>
                    <a:pt x="10303" y="44580"/>
                  </a:cubicBezTo>
                  <a:cubicBezTo>
                    <a:pt x="11264" y="44563"/>
                    <a:pt x="12226" y="44524"/>
                    <a:pt x="13188" y="44524"/>
                  </a:cubicBezTo>
                  <a:cubicBezTo>
                    <a:pt x="13320" y="44524"/>
                    <a:pt x="13452" y="44525"/>
                    <a:pt x="13584" y="44527"/>
                  </a:cubicBezTo>
                  <a:cubicBezTo>
                    <a:pt x="14296" y="44535"/>
                    <a:pt x="15008" y="44538"/>
                    <a:pt x="15720" y="44538"/>
                  </a:cubicBezTo>
                  <a:cubicBezTo>
                    <a:pt x="17857" y="44538"/>
                    <a:pt x="19993" y="44507"/>
                    <a:pt x="22130" y="44472"/>
                  </a:cubicBezTo>
                  <a:cubicBezTo>
                    <a:pt x="22292" y="44468"/>
                    <a:pt x="22455" y="44460"/>
                    <a:pt x="22617" y="44452"/>
                  </a:cubicBezTo>
                  <a:cubicBezTo>
                    <a:pt x="23428" y="44419"/>
                    <a:pt x="24240" y="44368"/>
                    <a:pt x="25051" y="44356"/>
                  </a:cubicBezTo>
                  <a:cubicBezTo>
                    <a:pt x="25402" y="44352"/>
                    <a:pt x="25753" y="44349"/>
                    <a:pt x="26105" y="44349"/>
                  </a:cubicBezTo>
                  <a:cubicBezTo>
                    <a:pt x="27226" y="44349"/>
                    <a:pt x="28346" y="44378"/>
                    <a:pt x="29466" y="44463"/>
                  </a:cubicBezTo>
                  <a:cubicBezTo>
                    <a:pt x="29476" y="44464"/>
                    <a:pt x="29487" y="44464"/>
                    <a:pt x="29496" y="44464"/>
                  </a:cubicBezTo>
                  <a:cubicBezTo>
                    <a:pt x="29651" y="44464"/>
                    <a:pt x="29727" y="44367"/>
                    <a:pt x="29693" y="44201"/>
                  </a:cubicBezTo>
                  <a:cubicBezTo>
                    <a:pt x="29648" y="43988"/>
                    <a:pt x="29593" y="43780"/>
                    <a:pt x="29535" y="43570"/>
                  </a:cubicBezTo>
                  <a:cubicBezTo>
                    <a:pt x="28666" y="40453"/>
                    <a:pt x="27785" y="37341"/>
                    <a:pt x="26928" y="34221"/>
                  </a:cubicBezTo>
                  <a:cubicBezTo>
                    <a:pt x="26437" y="32437"/>
                    <a:pt x="25994" y="30639"/>
                    <a:pt x="25510" y="28853"/>
                  </a:cubicBezTo>
                  <a:cubicBezTo>
                    <a:pt x="24763" y="26095"/>
                    <a:pt x="24002" y="23342"/>
                    <a:pt x="23421" y="20542"/>
                  </a:cubicBezTo>
                  <a:cubicBezTo>
                    <a:pt x="23389" y="20388"/>
                    <a:pt x="23327" y="20234"/>
                    <a:pt x="23342" y="20049"/>
                  </a:cubicBezTo>
                  <a:cubicBezTo>
                    <a:pt x="23452" y="20027"/>
                    <a:pt x="23555" y="19998"/>
                    <a:pt x="23660" y="19979"/>
                  </a:cubicBezTo>
                  <a:cubicBezTo>
                    <a:pt x="23843" y="19955"/>
                    <a:pt x="24025" y="19935"/>
                    <a:pt x="24209" y="19917"/>
                  </a:cubicBezTo>
                  <a:cubicBezTo>
                    <a:pt x="25127" y="19837"/>
                    <a:pt x="26027" y="19659"/>
                    <a:pt x="26925" y="19453"/>
                  </a:cubicBezTo>
                  <a:cubicBezTo>
                    <a:pt x="28332" y="19130"/>
                    <a:pt x="29696" y="18695"/>
                    <a:pt x="31005" y="18078"/>
                  </a:cubicBezTo>
                  <a:cubicBezTo>
                    <a:pt x="31581" y="17806"/>
                    <a:pt x="32097" y="17462"/>
                    <a:pt x="32582" y="17058"/>
                  </a:cubicBezTo>
                  <a:cubicBezTo>
                    <a:pt x="33130" y="16600"/>
                    <a:pt x="33496" y="16024"/>
                    <a:pt x="33703" y="15346"/>
                  </a:cubicBezTo>
                  <a:cubicBezTo>
                    <a:pt x="33970" y="14475"/>
                    <a:pt x="33864" y="13654"/>
                    <a:pt x="33337" y="12901"/>
                  </a:cubicBezTo>
                  <a:cubicBezTo>
                    <a:pt x="32820" y="12164"/>
                    <a:pt x="32167" y="11568"/>
                    <a:pt x="31401" y="11100"/>
                  </a:cubicBezTo>
                  <a:cubicBezTo>
                    <a:pt x="30339" y="10451"/>
                    <a:pt x="29154" y="10159"/>
                    <a:pt x="27945" y="9943"/>
                  </a:cubicBezTo>
                  <a:cubicBezTo>
                    <a:pt x="27734" y="9906"/>
                    <a:pt x="27517" y="9914"/>
                    <a:pt x="27342" y="9850"/>
                  </a:cubicBezTo>
                  <a:cubicBezTo>
                    <a:pt x="27232" y="9368"/>
                    <a:pt x="27136" y="8913"/>
                    <a:pt x="27022" y="8463"/>
                  </a:cubicBezTo>
                  <a:cubicBezTo>
                    <a:pt x="26584" y="6747"/>
                    <a:pt x="25772" y="5213"/>
                    <a:pt x="24727" y="3799"/>
                  </a:cubicBezTo>
                  <a:cubicBezTo>
                    <a:pt x="24039" y="2865"/>
                    <a:pt x="23158" y="2129"/>
                    <a:pt x="22198" y="1485"/>
                  </a:cubicBezTo>
                  <a:cubicBezTo>
                    <a:pt x="21418" y="963"/>
                    <a:pt x="20577" y="579"/>
                    <a:pt x="19661" y="355"/>
                  </a:cubicBezTo>
                  <a:cubicBezTo>
                    <a:pt x="19155" y="231"/>
                    <a:pt x="18646" y="131"/>
                    <a:pt x="18129" y="85"/>
                  </a:cubicBezTo>
                  <a:cubicBezTo>
                    <a:pt x="17734" y="50"/>
                    <a:pt x="17340" y="0"/>
                    <a:pt x="16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4" name="Google Shape;1054;p27"/>
            <p:cNvSpPr/>
            <p:nvPr/>
          </p:nvSpPr>
          <p:spPr>
            <a:xfrm>
              <a:off x="1583380" y="1426264"/>
              <a:ext cx="35399" cy="21155"/>
            </a:xfrm>
            <a:custGeom>
              <a:avLst/>
              <a:gdLst/>
              <a:ahLst/>
              <a:cxnLst/>
              <a:rect l="l" t="t" r="r" b="b"/>
              <a:pathLst>
                <a:path w="1757" h="1050" extrusionOk="0">
                  <a:moveTo>
                    <a:pt x="150" y="0"/>
                  </a:moveTo>
                  <a:cubicBezTo>
                    <a:pt x="147" y="0"/>
                    <a:pt x="145" y="1"/>
                    <a:pt x="142" y="1"/>
                  </a:cubicBezTo>
                  <a:cubicBezTo>
                    <a:pt x="100" y="5"/>
                    <a:pt x="46" y="47"/>
                    <a:pt x="23" y="89"/>
                  </a:cubicBezTo>
                  <a:cubicBezTo>
                    <a:pt x="1" y="132"/>
                    <a:pt x="1" y="193"/>
                    <a:pt x="5" y="245"/>
                  </a:cubicBezTo>
                  <a:cubicBezTo>
                    <a:pt x="36" y="684"/>
                    <a:pt x="430" y="1049"/>
                    <a:pt x="734" y="1049"/>
                  </a:cubicBezTo>
                  <a:cubicBezTo>
                    <a:pt x="1235" y="1038"/>
                    <a:pt x="1524" y="899"/>
                    <a:pt x="1692" y="564"/>
                  </a:cubicBezTo>
                  <a:cubicBezTo>
                    <a:pt x="1729" y="491"/>
                    <a:pt x="1744" y="402"/>
                    <a:pt x="1754" y="318"/>
                  </a:cubicBezTo>
                  <a:cubicBezTo>
                    <a:pt x="1757" y="286"/>
                    <a:pt x="1723" y="232"/>
                    <a:pt x="1692" y="216"/>
                  </a:cubicBezTo>
                  <a:cubicBezTo>
                    <a:pt x="1681" y="211"/>
                    <a:pt x="1666" y="208"/>
                    <a:pt x="1651" y="208"/>
                  </a:cubicBezTo>
                  <a:cubicBezTo>
                    <a:pt x="1622" y="208"/>
                    <a:pt x="1591" y="217"/>
                    <a:pt x="1576" y="232"/>
                  </a:cubicBezTo>
                  <a:cubicBezTo>
                    <a:pt x="1508" y="300"/>
                    <a:pt x="1460" y="385"/>
                    <a:pt x="1393" y="455"/>
                  </a:cubicBezTo>
                  <a:cubicBezTo>
                    <a:pt x="1320" y="531"/>
                    <a:pt x="1246" y="621"/>
                    <a:pt x="1155" y="663"/>
                  </a:cubicBezTo>
                  <a:cubicBezTo>
                    <a:pt x="1060" y="708"/>
                    <a:pt x="967" y="730"/>
                    <a:pt x="879" y="730"/>
                  </a:cubicBezTo>
                  <a:cubicBezTo>
                    <a:pt x="654" y="730"/>
                    <a:pt x="465" y="590"/>
                    <a:pt x="366" y="341"/>
                  </a:cubicBezTo>
                  <a:cubicBezTo>
                    <a:pt x="330" y="253"/>
                    <a:pt x="316" y="151"/>
                    <a:pt x="274" y="67"/>
                  </a:cubicBezTo>
                  <a:cubicBezTo>
                    <a:pt x="257" y="31"/>
                    <a:pt x="194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5" name="Google Shape;1055;p27"/>
            <p:cNvSpPr/>
            <p:nvPr/>
          </p:nvSpPr>
          <p:spPr>
            <a:xfrm>
              <a:off x="1568975" y="1396506"/>
              <a:ext cx="6770" cy="9228"/>
            </a:xfrm>
            <a:custGeom>
              <a:avLst/>
              <a:gdLst/>
              <a:ahLst/>
              <a:cxnLst/>
              <a:rect l="l" t="t" r="r" b="b"/>
              <a:pathLst>
                <a:path w="336" h="458" extrusionOk="0">
                  <a:moveTo>
                    <a:pt x="195" y="0"/>
                  </a:moveTo>
                  <a:cubicBezTo>
                    <a:pt x="185" y="0"/>
                    <a:pt x="174" y="2"/>
                    <a:pt x="163" y="4"/>
                  </a:cubicBezTo>
                  <a:cubicBezTo>
                    <a:pt x="109" y="18"/>
                    <a:pt x="61" y="69"/>
                    <a:pt x="25" y="116"/>
                  </a:cubicBezTo>
                  <a:cubicBezTo>
                    <a:pt x="3" y="146"/>
                    <a:pt x="6" y="195"/>
                    <a:pt x="1" y="224"/>
                  </a:cubicBezTo>
                  <a:cubicBezTo>
                    <a:pt x="4" y="259"/>
                    <a:pt x="4" y="281"/>
                    <a:pt x="6" y="303"/>
                  </a:cubicBezTo>
                  <a:cubicBezTo>
                    <a:pt x="18" y="385"/>
                    <a:pt x="62" y="442"/>
                    <a:pt x="144" y="455"/>
                  </a:cubicBezTo>
                  <a:cubicBezTo>
                    <a:pt x="153" y="457"/>
                    <a:pt x="161" y="457"/>
                    <a:pt x="169" y="457"/>
                  </a:cubicBezTo>
                  <a:cubicBezTo>
                    <a:pt x="243" y="457"/>
                    <a:pt x="292" y="407"/>
                    <a:pt x="310" y="339"/>
                  </a:cubicBezTo>
                  <a:cubicBezTo>
                    <a:pt x="330" y="271"/>
                    <a:pt x="335" y="193"/>
                    <a:pt x="323" y="123"/>
                  </a:cubicBezTo>
                  <a:cubicBezTo>
                    <a:pt x="310" y="56"/>
                    <a:pt x="262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6" name="Google Shape;1056;p27"/>
            <p:cNvSpPr/>
            <p:nvPr/>
          </p:nvSpPr>
          <p:spPr>
            <a:xfrm>
              <a:off x="1622970" y="1404988"/>
              <a:ext cx="7011" cy="9006"/>
            </a:xfrm>
            <a:custGeom>
              <a:avLst/>
              <a:gdLst/>
              <a:ahLst/>
              <a:cxnLst/>
              <a:rect l="l" t="t" r="r" b="b"/>
              <a:pathLst>
                <a:path w="348" h="447" extrusionOk="0">
                  <a:moveTo>
                    <a:pt x="179" y="0"/>
                  </a:moveTo>
                  <a:cubicBezTo>
                    <a:pt x="179" y="0"/>
                    <a:pt x="178" y="0"/>
                    <a:pt x="178" y="0"/>
                  </a:cubicBezTo>
                  <a:cubicBezTo>
                    <a:pt x="90" y="1"/>
                    <a:pt x="13" y="85"/>
                    <a:pt x="3" y="198"/>
                  </a:cubicBezTo>
                  <a:cubicBezTo>
                    <a:pt x="0" y="250"/>
                    <a:pt x="6" y="307"/>
                    <a:pt x="24" y="355"/>
                  </a:cubicBezTo>
                  <a:cubicBezTo>
                    <a:pt x="46" y="415"/>
                    <a:pt x="104" y="447"/>
                    <a:pt x="163" y="447"/>
                  </a:cubicBezTo>
                  <a:cubicBezTo>
                    <a:pt x="210" y="447"/>
                    <a:pt x="257" y="426"/>
                    <a:pt x="285" y="383"/>
                  </a:cubicBezTo>
                  <a:cubicBezTo>
                    <a:pt x="313" y="340"/>
                    <a:pt x="327" y="288"/>
                    <a:pt x="336" y="269"/>
                  </a:cubicBezTo>
                  <a:cubicBezTo>
                    <a:pt x="348" y="103"/>
                    <a:pt x="277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7" name="Google Shape;1057;p27"/>
            <p:cNvSpPr/>
            <p:nvPr/>
          </p:nvSpPr>
          <p:spPr>
            <a:xfrm>
              <a:off x="1559707" y="1908877"/>
              <a:ext cx="49482" cy="18475"/>
            </a:xfrm>
            <a:custGeom>
              <a:avLst/>
              <a:gdLst/>
              <a:ahLst/>
              <a:cxnLst/>
              <a:rect l="l" t="t" r="r" b="b"/>
              <a:pathLst>
                <a:path w="2456" h="917" extrusionOk="0">
                  <a:moveTo>
                    <a:pt x="2300" y="1"/>
                  </a:moveTo>
                  <a:cubicBezTo>
                    <a:pt x="2268" y="1"/>
                    <a:pt x="2235" y="8"/>
                    <a:pt x="2213" y="22"/>
                  </a:cubicBezTo>
                  <a:cubicBezTo>
                    <a:pt x="2151" y="62"/>
                    <a:pt x="2105" y="128"/>
                    <a:pt x="2052" y="180"/>
                  </a:cubicBezTo>
                  <a:cubicBezTo>
                    <a:pt x="1780" y="435"/>
                    <a:pt x="1427" y="578"/>
                    <a:pt x="1086" y="578"/>
                  </a:cubicBezTo>
                  <a:cubicBezTo>
                    <a:pt x="808" y="578"/>
                    <a:pt x="537" y="482"/>
                    <a:pt x="325" y="274"/>
                  </a:cubicBezTo>
                  <a:cubicBezTo>
                    <a:pt x="301" y="252"/>
                    <a:pt x="277" y="222"/>
                    <a:pt x="248" y="216"/>
                  </a:cubicBezTo>
                  <a:cubicBezTo>
                    <a:pt x="218" y="209"/>
                    <a:pt x="184" y="202"/>
                    <a:pt x="153" y="202"/>
                  </a:cubicBezTo>
                  <a:cubicBezTo>
                    <a:pt x="133" y="202"/>
                    <a:pt x="114" y="205"/>
                    <a:pt x="98" y="212"/>
                  </a:cubicBezTo>
                  <a:cubicBezTo>
                    <a:pt x="33" y="240"/>
                    <a:pt x="1" y="316"/>
                    <a:pt x="36" y="376"/>
                  </a:cubicBezTo>
                  <a:cubicBezTo>
                    <a:pt x="88" y="467"/>
                    <a:pt x="151" y="560"/>
                    <a:pt x="232" y="625"/>
                  </a:cubicBezTo>
                  <a:cubicBezTo>
                    <a:pt x="484" y="832"/>
                    <a:pt x="791" y="893"/>
                    <a:pt x="1123" y="916"/>
                  </a:cubicBezTo>
                  <a:cubicBezTo>
                    <a:pt x="1549" y="901"/>
                    <a:pt x="1926" y="725"/>
                    <a:pt x="2253" y="440"/>
                  </a:cubicBezTo>
                  <a:cubicBezTo>
                    <a:pt x="2330" y="372"/>
                    <a:pt x="2379" y="267"/>
                    <a:pt x="2425" y="171"/>
                  </a:cubicBezTo>
                  <a:cubicBezTo>
                    <a:pt x="2455" y="109"/>
                    <a:pt x="2429" y="36"/>
                    <a:pt x="2361" y="10"/>
                  </a:cubicBezTo>
                  <a:cubicBezTo>
                    <a:pt x="2344" y="4"/>
                    <a:pt x="2322" y="1"/>
                    <a:pt x="2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8" name="Google Shape;1058;p27"/>
            <p:cNvSpPr/>
            <p:nvPr/>
          </p:nvSpPr>
          <p:spPr>
            <a:xfrm>
              <a:off x="1611083" y="1877346"/>
              <a:ext cx="7334" cy="9046"/>
            </a:xfrm>
            <a:custGeom>
              <a:avLst/>
              <a:gdLst/>
              <a:ahLst/>
              <a:cxnLst/>
              <a:rect l="l" t="t" r="r" b="b"/>
              <a:pathLst>
                <a:path w="364" h="449" extrusionOk="0">
                  <a:moveTo>
                    <a:pt x="143" y="1"/>
                  </a:moveTo>
                  <a:cubicBezTo>
                    <a:pt x="65" y="1"/>
                    <a:pt x="12" y="87"/>
                    <a:pt x="6" y="188"/>
                  </a:cubicBezTo>
                  <a:cubicBezTo>
                    <a:pt x="0" y="317"/>
                    <a:pt x="56" y="431"/>
                    <a:pt x="152" y="447"/>
                  </a:cubicBezTo>
                  <a:cubicBezTo>
                    <a:pt x="158" y="448"/>
                    <a:pt x="165" y="448"/>
                    <a:pt x="172" y="448"/>
                  </a:cubicBezTo>
                  <a:cubicBezTo>
                    <a:pt x="213" y="448"/>
                    <a:pt x="263" y="430"/>
                    <a:pt x="293" y="403"/>
                  </a:cubicBezTo>
                  <a:cubicBezTo>
                    <a:pt x="329" y="371"/>
                    <a:pt x="339" y="312"/>
                    <a:pt x="363" y="261"/>
                  </a:cubicBezTo>
                  <a:cubicBezTo>
                    <a:pt x="346" y="194"/>
                    <a:pt x="346" y="121"/>
                    <a:pt x="309" y="75"/>
                  </a:cubicBezTo>
                  <a:cubicBezTo>
                    <a:pt x="276" y="34"/>
                    <a:pt x="203" y="2"/>
                    <a:pt x="148" y="1"/>
                  </a:cubicBezTo>
                  <a:cubicBezTo>
                    <a:pt x="146" y="1"/>
                    <a:pt x="145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9" name="Google Shape;1059;p27"/>
            <p:cNvSpPr/>
            <p:nvPr/>
          </p:nvSpPr>
          <p:spPr>
            <a:xfrm>
              <a:off x="1544012" y="1881537"/>
              <a:ext cx="7293" cy="8986"/>
            </a:xfrm>
            <a:custGeom>
              <a:avLst/>
              <a:gdLst/>
              <a:ahLst/>
              <a:cxnLst/>
              <a:rect l="l" t="t" r="r" b="b"/>
              <a:pathLst>
                <a:path w="362" h="446" extrusionOk="0">
                  <a:moveTo>
                    <a:pt x="186" y="0"/>
                  </a:moveTo>
                  <a:cubicBezTo>
                    <a:pt x="183" y="0"/>
                    <a:pt x="180" y="0"/>
                    <a:pt x="177" y="0"/>
                  </a:cubicBezTo>
                  <a:cubicBezTo>
                    <a:pt x="68" y="10"/>
                    <a:pt x="1" y="133"/>
                    <a:pt x="35" y="274"/>
                  </a:cubicBezTo>
                  <a:cubicBezTo>
                    <a:pt x="43" y="315"/>
                    <a:pt x="62" y="355"/>
                    <a:pt x="87" y="388"/>
                  </a:cubicBezTo>
                  <a:cubicBezTo>
                    <a:pt x="114" y="426"/>
                    <a:pt x="159" y="445"/>
                    <a:pt x="204" y="445"/>
                  </a:cubicBezTo>
                  <a:cubicBezTo>
                    <a:pt x="254" y="445"/>
                    <a:pt x="305" y="421"/>
                    <a:pt x="329" y="373"/>
                  </a:cubicBezTo>
                  <a:cubicBezTo>
                    <a:pt x="351" y="326"/>
                    <a:pt x="356" y="273"/>
                    <a:pt x="362" y="247"/>
                  </a:cubicBezTo>
                  <a:cubicBezTo>
                    <a:pt x="352" y="92"/>
                    <a:pt x="279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0" name="Google Shape;1060;p27"/>
            <p:cNvSpPr/>
            <p:nvPr/>
          </p:nvSpPr>
          <p:spPr>
            <a:xfrm>
              <a:off x="1822309" y="1580956"/>
              <a:ext cx="13358" cy="11605"/>
            </a:xfrm>
            <a:custGeom>
              <a:avLst/>
              <a:gdLst/>
              <a:ahLst/>
              <a:cxnLst/>
              <a:rect l="l" t="t" r="r" b="b"/>
              <a:pathLst>
                <a:path w="663" h="576" extrusionOk="0">
                  <a:moveTo>
                    <a:pt x="343" y="1"/>
                  </a:moveTo>
                  <a:cubicBezTo>
                    <a:pt x="160" y="1"/>
                    <a:pt x="26" y="107"/>
                    <a:pt x="14" y="261"/>
                  </a:cubicBezTo>
                  <a:cubicBezTo>
                    <a:pt x="1" y="449"/>
                    <a:pt x="106" y="571"/>
                    <a:pt x="291" y="575"/>
                  </a:cubicBezTo>
                  <a:cubicBezTo>
                    <a:pt x="296" y="575"/>
                    <a:pt x="302" y="575"/>
                    <a:pt x="307" y="575"/>
                  </a:cubicBezTo>
                  <a:cubicBezTo>
                    <a:pt x="511" y="575"/>
                    <a:pt x="662" y="443"/>
                    <a:pt x="659" y="264"/>
                  </a:cubicBezTo>
                  <a:cubicBezTo>
                    <a:pt x="657" y="108"/>
                    <a:pt x="540" y="6"/>
                    <a:pt x="359" y="1"/>
                  </a:cubicBezTo>
                  <a:cubicBezTo>
                    <a:pt x="354" y="1"/>
                    <a:pt x="348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1771034" y="1592924"/>
              <a:ext cx="12149" cy="10940"/>
            </a:xfrm>
            <a:custGeom>
              <a:avLst/>
              <a:gdLst/>
              <a:ahLst/>
              <a:cxnLst/>
              <a:rect l="l" t="t" r="r" b="b"/>
              <a:pathLst>
                <a:path w="603" h="543" extrusionOk="0">
                  <a:moveTo>
                    <a:pt x="276" y="0"/>
                  </a:moveTo>
                  <a:cubicBezTo>
                    <a:pt x="275" y="0"/>
                    <a:pt x="274" y="0"/>
                    <a:pt x="274" y="0"/>
                  </a:cubicBezTo>
                  <a:cubicBezTo>
                    <a:pt x="141" y="0"/>
                    <a:pt x="20" y="109"/>
                    <a:pt x="11" y="235"/>
                  </a:cubicBezTo>
                  <a:cubicBezTo>
                    <a:pt x="0" y="387"/>
                    <a:pt x="151" y="540"/>
                    <a:pt x="318" y="542"/>
                  </a:cubicBezTo>
                  <a:cubicBezTo>
                    <a:pt x="320" y="542"/>
                    <a:pt x="322" y="542"/>
                    <a:pt x="324" y="542"/>
                  </a:cubicBezTo>
                  <a:cubicBezTo>
                    <a:pt x="472" y="542"/>
                    <a:pt x="595" y="430"/>
                    <a:pt x="599" y="292"/>
                  </a:cubicBezTo>
                  <a:cubicBezTo>
                    <a:pt x="603" y="145"/>
                    <a:pt x="443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1543347" y="1601950"/>
              <a:ext cx="11706" cy="11061"/>
            </a:xfrm>
            <a:custGeom>
              <a:avLst/>
              <a:gdLst/>
              <a:ahLst/>
              <a:cxnLst/>
              <a:rect l="l" t="t" r="r" b="b"/>
              <a:pathLst>
                <a:path w="581" h="549" extrusionOk="0">
                  <a:moveTo>
                    <a:pt x="276" y="0"/>
                  </a:moveTo>
                  <a:cubicBezTo>
                    <a:pt x="141" y="0"/>
                    <a:pt x="9" y="128"/>
                    <a:pt x="4" y="264"/>
                  </a:cubicBezTo>
                  <a:cubicBezTo>
                    <a:pt x="1" y="402"/>
                    <a:pt x="120" y="535"/>
                    <a:pt x="262" y="547"/>
                  </a:cubicBezTo>
                  <a:cubicBezTo>
                    <a:pt x="270" y="548"/>
                    <a:pt x="277" y="548"/>
                    <a:pt x="285" y="548"/>
                  </a:cubicBezTo>
                  <a:cubicBezTo>
                    <a:pt x="430" y="548"/>
                    <a:pt x="566" y="426"/>
                    <a:pt x="574" y="287"/>
                  </a:cubicBezTo>
                  <a:cubicBezTo>
                    <a:pt x="580" y="152"/>
                    <a:pt x="427" y="3"/>
                    <a:pt x="279" y="0"/>
                  </a:cubicBezTo>
                  <a:cubicBezTo>
                    <a:pt x="278" y="0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1864559" y="1566289"/>
              <a:ext cx="11524" cy="11242"/>
            </a:xfrm>
            <a:custGeom>
              <a:avLst/>
              <a:gdLst/>
              <a:ahLst/>
              <a:cxnLst/>
              <a:rect l="l" t="t" r="r" b="b"/>
              <a:pathLst>
                <a:path w="572" h="558" extrusionOk="0">
                  <a:moveTo>
                    <a:pt x="281" y="1"/>
                  </a:moveTo>
                  <a:cubicBezTo>
                    <a:pt x="118" y="1"/>
                    <a:pt x="0" y="119"/>
                    <a:pt x="4" y="283"/>
                  </a:cubicBezTo>
                  <a:cubicBezTo>
                    <a:pt x="6" y="437"/>
                    <a:pt x="134" y="556"/>
                    <a:pt x="298" y="558"/>
                  </a:cubicBezTo>
                  <a:cubicBezTo>
                    <a:pt x="300" y="558"/>
                    <a:pt x="302" y="558"/>
                    <a:pt x="304" y="558"/>
                  </a:cubicBezTo>
                  <a:cubicBezTo>
                    <a:pt x="438" y="558"/>
                    <a:pt x="553" y="456"/>
                    <a:pt x="562" y="331"/>
                  </a:cubicBezTo>
                  <a:cubicBezTo>
                    <a:pt x="572" y="162"/>
                    <a:pt x="437" y="2"/>
                    <a:pt x="283" y="1"/>
                  </a:cubicBezTo>
                  <a:cubicBezTo>
                    <a:pt x="282" y="1"/>
                    <a:pt x="282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1905619" y="1547592"/>
              <a:ext cx="10940" cy="10698"/>
            </a:xfrm>
            <a:custGeom>
              <a:avLst/>
              <a:gdLst/>
              <a:ahLst/>
              <a:cxnLst/>
              <a:rect l="l" t="t" r="r" b="b"/>
              <a:pathLst>
                <a:path w="543" h="531" extrusionOk="0">
                  <a:moveTo>
                    <a:pt x="299" y="0"/>
                  </a:moveTo>
                  <a:cubicBezTo>
                    <a:pt x="144" y="0"/>
                    <a:pt x="0" y="158"/>
                    <a:pt x="6" y="318"/>
                  </a:cubicBezTo>
                  <a:cubicBezTo>
                    <a:pt x="11" y="435"/>
                    <a:pt x="116" y="530"/>
                    <a:pt x="238" y="530"/>
                  </a:cubicBezTo>
                  <a:cubicBezTo>
                    <a:pt x="239" y="530"/>
                    <a:pt x="240" y="530"/>
                    <a:pt x="241" y="530"/>
                  </a:cubicBezTo>
                  <a:cubicBezTo>
                    <a:pt x="396" y="527"/>
                    <a:pt x="543" y="367"/>
                    <a:pt x="537" y="212"/>
                  </a:cubicBezTo>
                  <a:cubicBezTo>
                    <a:pt x="531" y="96"/>
                    <a:pt x="426" y="1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1720625" y="1599573"/>
              <a:ext cx="10638" cy="10114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258" y="0"/>
                  </a:moveTo>
                  <a:cubicBezTo>
                    <a:pt x="124" y="0"/>
                    <a:pt x="16" y="100"/>
                    <a:pt x="9" y="230"/>
                  </a:cubicBezTo>
                  <a:cubicBezTo>
                    <a:pt x="0" y="372"/>
                    <a:pt x="114" y="494"/>
                    <a:pt x="266" y="501"/>
                  </a:cubicBezTo>
                  <a:cubicBezTo>
                    <a:pt x="271" y="501"/>
                    <a:pt x="276" y="501"/>
                    <a:pt x="281" y="501"/>
                  </a:cubicBezTo>
                  <a:cubicBezTo>
                    <a:pt x="410" y="501"/>
                    <a:pt x="514" y="403"/>
                    <a:pt x="520" y="272"/>
                  </a:cubicBezTo>
                  <a:cubicBezTo>
                    <a:pt x="528" y="122"/>
                    <a:pt x="420" y="8"/>
                    <a:pt x="268" y="1"/>
                  </a:cubicBezTo>
                  <a:cubicBezTo>
                    <a:pt x="264" y="0"/>
                    <a:pt x="26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1613541" y="1604710"/>
              <a:ext cx="10275" cy="10557"/>
            </a:xfrm>
            <a:custGeom>
              <a:avLst/>
              <a:gdLst/>
              <a:ahLst/>
              <a:cxnLst/>
              <a:rect l="l" t="t" r="r" b="b"/>
              <a:pathLst>
                <a:path w="510" h="524" extrusionOk="0">
                  <a:moveTo>
                    <a:pt x="244" y="0"/>
                  </a:moveTo>
                  <a:cubicBezTo>
                    <a:pt x="101" y="0"/>
                    <a:pt x="1" y="108"/>
                    <a:pt x="4" y="261"/>
                  </a:cubicBezTo>
                  <a:cubicBezTo>
                    <a:pt x="5" y="410"/>
                    <a:pt x="116" y="524"/>
                    <a:pt x="255" y="524"/>
                  </a:cubicBezTo>
                  <a:cubicBezTo>
                    <a:pt x="258" y="524"/>
                    <a:pt x="261" y="524"/>
                    <a:pt x="264" y="524"/>
                  </a:cubicBezTo>
                  <a:cubicBezTo>
                    <a:pt x="397" y="518"/>
                    <a:pt x="506" y="409"/>
                    <a:pt x="507" y="277"/>
                  </a:cubicBezTo>
                  <a:cubicBezTo>
                    <a:pt x="509" y="127"/>
                    <a:pt x="399" y="7"/>
                    <a:pt x="258" y="0"/>
                  </a:cubicBezTo>
                  <a:cubicBezTo>
                    <a:pt x="253" y="0"/>
                    <a:pt x="248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1660082" y="1602534"/>
              <a:ext cx="9933" cy="10094"/>
            </a:xfrm>
            <a:custGeom>
              <a:avLst/>
              <a:gdLst/>
              <a:ahLst/>
              <a:cxnLst/>
              <a:rect l="l" t="t" r="r" b="b"/>
              <a:pathLst>
                <a:path w="493" h="501" extrusionOk="0">
                  <a:moveTo>
                    <a:pt x="223" y="1"/>
                  </a:moveTo>
                  <a:cubicBezTo>
                    <a:pt x="110" y="1"/>
                    <a:pt x="6" y="106"/>
                    <a:pt x="3" y="223"/>
                  </a:cubicBezTo>
                  <a:cubicBezTo>
                    <a:pt x="1" y="362"/>
                    <a:pt x="127" y="497"/>
                    <a:pt x="260" y="500"/>
                  </a:cubicBezTo>
                  <a:cubicBezTo>
                    <a:pt x="260" y="500"/>
                    <a:pt x="261" y="500"/>
                    <a:pt x="261" y="500"/>
                  </a:cubicBezTo>
                  <a:cubicBezTo>
                    <a:pt x="374" y="500"/>
                    <a:pt x="490" y="390"/>
                    <a:pt x="491" y="280"/>
                  </a:cubicBezTo>
                  <a:cubicBezTo>
                    <a:pt x="492" y="147"/>
                    <a:pt x="360" y="5"/>
                    <a:pt x="230" y="1"/>
                  </a:cubicBezTo>
                  <a:cubicBezTo>
                    <a:pt x="228" y="1"/>
                    <a:pt x="226" y="1"/>
                    <a:pt x="2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1432818" y="1590526"/>
              <a:ext cx="9751" cy="9993"/>
            </a:xfrm>
            <a:custGeom>
              <a:avLst/>
              <a:gdLst/>
              <a:ahLst/>
              <a:cxnLst/>
              <a:rect l="l" t="t" r="r" b="b"/>
              <a:pathLst>
                <a:path w="484" h="496" extrusionOk="0">
                  <a:moveTo>
                    <a:pt x="261" y="1"/>
                  </a:moveTo>
                  <a:cubicBezTo>
                    <a:pt x="126" y="1"/>
                    <a:pt x="1" y="132"/>
                    <a:pt x="5" y="270"/>
                  </a:cubicBezTo>
                  <a:cubicBezTo>
                    <a:pt x="9" y="393"/>
                    <a:pt x="113" y="496"/>
                    <a:pt x="233" y="496"/>
                  </a:cubicBezTo>
                  <a:cubicBezTo>
                    <a:pt x="367" y="496"/>
                    <a:pt x="484" y="379"/>
                    <a:pt x="477" y="248"/>
                  </a:cubicBezTo>
                  <a:cubicBezTo>
                    <a:pt x="470" y="119"/>
                    <a:pt x="372" y="4"/>
                    <a:pt x="267" y="1"/>
                  </a:cubicBezTo>
                  <a:cubicBezTo>
                    <a:pt x="265" y="1"/>
                    <a:pt x="263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1489150" y="1598182"/>
              <a:ext cx="9731" cy="9610"/>
            </a:xfrm>
            <a:custGeom>
              <a:avLst/>
              <a:gdLst/>
              <a:ahLst/>
              <a:cxnLst/>
              <a:rect l="l" t="t" r="r" b="b"/>
              <a:pathLst>
                <a:path w="483" h="477" extrusionOk="0">
                  <a:moveTo>
                    <a:pt x="203" y="0"/>
                  </a:moveTo>
                  <a:cubicBezTo>
                    <a:pt x="94" y="0"/>
                    <a:pt x="6" y="92"/>
                    <a:pt x="4" y="206"/>
                  </a:cubicBezTo>
                  <a:cubicBezTo>
                    <a:pt x="1" y="351"/>
                    <a:pt x="123" y="475"/>
                    <a:pt x="268" y="476"/>
                  </a:cubicBezTo>
                  <a:cubicBezTo>
                    <a:pt x="386" y="476"/>
                    <a:pt x="483" y="386"/>
                    <a:pt x="481" y="278"/>
                  </a:cubicBezTo>
                  <a:cubicBezTo>
                    <a:pt x="480" y="152"/>
                    <a:pt x="335" y="4"/>
                    <a:pt x="210" y="0"/>
                  </a:cubicBezTo>
                  <a:cubicBezTo>
                    <a:pt x="208" y="0"/>
                    <a:pt x="205" y="0"/>
                    <a:pt x="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1311026" y="1552306"/>
              <a:ext cx="9651" cy="8825"/>
            </a:xfrm>
            <a:custGeom>
              <a:avLst/>
              <a:gdLst/>
              <a:ahLst/>
              <a:cxnLst/>
              <a:rect l="l" t="t" r="r" b="b"/>
              <a:pathLst>
                <a:path w="479" h="438" extrusionOk="0">
                  <a:moveTo>
                    <a:pt x="245" y="0"/>
                  </a:moveTo>
                  <a:cubicBezTo>
                    <a:pt x="125" y="0"/>
                    <a:pt x="19" y="91"/>
                    <a:pt x="10" y="210"/>
                  </a:cubicBezTo>
                  <a:cubicBezTo>
                    <a:pt x="1" y="322"/>
                    <a:pt x="81" y="421"/>
                    <a:pt x="192" y="436"/>
                  </a:cubicBezTo>
                  <a:cubicBezTo>
                    <a:pt x="201" y="437"/>
                    <a:pt x="210" y="437"/>
                    <a:pt x="219" y="437"/>
                  </a:cubicBezTo>
                  <a:cubicBezTo>
                    <a:pt x="339" y="437"/>
                    <a:pt x="462" y="340"/>
                    <a:pt x="471" y="228"/>
                  </a:cubicBezTo>
                  <a:cubicBezTo>
                    <a:pt x="478" y="127"/>
                    <a:pt x="390" y="20"/>
                    <a:pt x="282" y="3"/>
                  </a:cubicBezTo>
                  <a:cubicBezTo>
                    <a:pt x="270" y="1"/>
                    <a:pt x="257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1381603" y="1579687"/>
              <a:ext cx="9772" cy="8784"/>
            </a:xfrm>
            <a:custGeom>
              <a:avLst/>
              <a:gdLst/>
              <a:ahLst/>
              <a:cxnLst/>
              <a:rect l="l" t="t" r="r" b="b"/>
              <a:pathLst>
                <a:path w="485" h="436" extrusionOk="0">
                  <a:moveTo>
                    <a:pt x="259" y="0"/>
                  </a:moveTo>
                  <a:cubicBezTo>
                    <a:pt x="258" y="0"/>
                    <a:pt x="257" y="0"/>
                    <a:pt x="256" y="0"/>
                  </a:cubicBezTo>
                  <a:cubicBezTo>
                    <a:pt x="108" y="1"/>
                    <a:pt x="0" y="102"/>
                    <a:pt x="9" y="231"/>
                  </a:cubicBezTo>
                  <a:cubicBezTo>
                    <a:pt x="17" y="348"/>
                    <a:pt x="113" y="436"/>
                    <a:pt x="233" y="436"/>
                  </a:cubicBezTo>
                  <a:cubicBezTo>
                    <a:pt x="238" y="436"/>
                    <a:pt x="242" y="436"/>
                    <a:pt x="247" y="436"/>
                  </a:cubicBezTo>
                  <a:cubicBezTo>
                    <a:pt x="371" y="429"/>
                    <a:pt x="484" y="305"/>
                    <a:pt x="481" y="178"/>
                  </a:cubicBezTo>
                  <a:cubicBezTo>
                    <a:pt x="478" y="79"/>
                    <a:pt x="377" y="0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1342416" y="1568324"/>
              <a:ext cx="8462" cy="8099"/>
            </a:xfrm>
            <a:custGeom>
              <a:avLst/>
              <a:gdLst/>
              <a:ahLst/>
              <a:cxnLst/>
              <a:rect l="l" t="t" r="r" b="b"/>
              <a:pathLst>
                <a:path w="420" h="402" extrusionOk="0">
                  <a:moveTo>
                    <a:pt x="191" y="0"/>
                  </a:moveTo>
                  <a:cubicBezTo>
                    <a:pt x="187" y="0"/>
                    <a:pt x="182" y="1"/>
                    <a:pt x="178" y="1"/>
                  </a:cubicBezTo>
                  <a:cubicBezTo>
                    <a:pt x="76" y="6"/>
                    <a:pt x="1" y="91"/>
                    <a:pt x="8" y="192"/>
                  </a:cubicBezTo>
                  <a:cubicBezTo>
                    <a:pt x="17" y="315"/>
                    <a:pt x="103" y="402"/>
                    <a:pt x="211" y="402"/>
                  </a:cubicBezTo>
                  <a:cubicBezTo>
                    <a:pt x="220" y="402"/>
                    <a:pt x="229" y="401"/>
                    <a:pt x="238" y="400"/>
                  </a:cubicBezTo>
                  <a:cubicBezTo>
                    <a:pt x="335" y="389"/>
                    <a:pt x="412" y="302"/>
                    <a:pt x="415" y="205"/>
                  </a:cubicBezTo>
                  <a:cubicBezTo>
                    <a:pt x="419" y="96"/>
                    <a:pt x="312" y="0"/>
                    <a:pt x="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1444342" y="1294499"/>
              <a:ext cx="60785" cy="85949"/>
            </a:xfrm>
            <a:custGeom>
              <a:avLst/>
              <a:gdLst/>
              <a:ahLst/>
              <a:cxnLst/>
              <a:rect l="l" t="t" r="r" b="b"/>
              <a:pathLst>
                <a:path w="3017" h="4266" extrusionOk="0">
                  <a:moveTo>
                    <a:pt x="2425" y="316"/>
                  </a:moveTo>
                  <a:cubicBezTo>
                    <a:pt x="2506" y="316"/>
                    <a:pt x="2588" y="345"/>
                    <a:pt x="2671" y="411"/>
                  </a:cubicBezTo>
                  <a:cubicBezTo>
                    <a:pt x="2658" y="620"/>
                    <a:pt x="2576" y="772"/>
                    <a:pt x="2473" y="913"/>
                  </a:cubicBezTo>
                  <a:cubicBezTo>
                    <a:pt x="2341" y="1097"/>
                    <a:pt x="2207" y="1280"/>
                    <a:pt x="2060" y="1453"/>
                  </a:cubicBezTo>
                  <a:cubicBezTo>
                    <a:pt x="1707" y="1871"/>
                    <a:pt x="1439" y="2335"/>
                    <a:pt x="1246" y="2846"/>
                  </a:cubicBezTo>
                  <a:cubicBezTo>
                    <a:pt x="1170" y="3047"/>
                    <a:pt x="1086" y="3246"/>
                    <a:pt x="998" y="3444"/>
                  </a:cubicBezTo>
                  <a:cubicBezTo>
                    <a:pt x="919" y="3625"/>
                    <a:pt x="800" y="3780"/>
                    <a:pt x="639" y="3895"/>
                  </a:cubicBezTo>
                  <a:cubicBezTo>
                    <a:pt x="583" y="3935"/>
                    <a:pt x="534" y="3955"/>
                    <a:pt x="493" y="3955"/>
                  </a:cubicBezTo>
                  <a:cubicBezTo>
                    <a:pt x="425" y="3955"/>
                    <a:pt x="377" y="3902"/>
                    <a:pt x="353" y="3797"/>
                  </a:cubicBezTo>
                  <a:cubicBezTo>
                    <a:pt x="330" y="3693"/>
                    <a:pt x="310" y="3580"/>
                    <a:pt x="327" y="3478"/>
                  </a:cubicBezTo>
                  <a:cubicBezTo>
                    <a:pt x="373" y="3211"/>
                    <a:pt x="410" y="2940"/>
                    <a:pt x="503" y="2689"/>
                  </a:cubicBezTo>
                  <a:cubicBezTo>
                    <a:pt x="794" y="1909"/>
                    <a:pt x="1237" y="1222"/>
                    <a:pt x="1839" y="644"/>
                  </a:cubicBezTo>
                  <a:cubicBezTo>
                    <a:pt x="1954" y="533"/>
                    <a:pt x="2095" y="444"/>
                    <a:pt x="2235" y="368"/>
                  </a:cubicBezTo>
                  <a:cubicBezTo>
                    <a:pt x="2297" y="334"/>
                    <a:pt x="2360" y="316"/>
                    <a:pt x="2425" y="316"/>
                  </a:cubicBezTo>
                  <a:close/>
                  <a:moveTo>
                    <a:pt x="2454" y="0"/>
                  </a:moveTo>
                  <a:cubicBezTo>
                    <a:pt x="2382" y="0"/>
                    <a:pt x="2311" y="12"/>
                    <a:pt x="2238" y="37"/>
                  </a:cubicBezTo>
                  <a:cubicBezTo>
                    <a:pt x="2018" y="110"/>
                    <a:pt x="1830" y="229"/>
                    <a:pt x="1661" y="387"/>
                  </a:cubicBezTo>
                  <a:cubicBezTo>
                    <a:pt x="982" y="1031"/>
                    <a:pt x="493" y="1801"/>
                    <a:pt x="176" y="2678"/>
                  </a:cubicBezTo>
                  <a:cubicBezTo>
                    <a:pt x="77" y="2951"/>
                    <a:pt x="24" y="3240"/>
                    <a:pt x="0" y="3539"/>
                  </a:cubicBezTo>
                  <a:cubicBezTo>
                    <a:pt x="30" y="3687"/>
                    <a:pt x="41" y="3840"/>
                    <a:pt x="92" y="3979"/>
                  </a:cubicBezTo>
                  <a:cubicBezTo>
                    <a:pt x="162" y="4165"/>
                    <a:pt x="307" y="4266"/>
                    <a:pt x="474" y="4266"/>
                  </a:cubicBezTo>
                  <a:cubicBezTo>
                    <a:pt x="547" y="4266"/>
                    <a:pt x="624" y="4246"/>
                    <a:pt x="702" y="4206"/>
                  </a:cubicBezTo>
                  <a:cubicBezTo>
                    <a:pt x="805" y="4152"/>
                    <a:pt x="907" y="4077"/>
                    <a:pt x="980" y="3988"/>
                  </a:cubicBezTo>
                  <a:cubicBezTo>
                    <a:pt x="1097" y="3848"/>
                    <a:pt x="1200" y="3693"/>
                    <a:pt x="1284" y="3532"/>
                  </a:cubicBezTo>
                  <a:cubicBezTo>
                    <a:pt x="1378" y="3350"/>
                    <a:pt x="1450" y="3157"/>
                    <a:pt x="1521" y="2965"/>
                  </a:cubicBezTo>
                  <a:cubicBezTo>
                    <a:pt x="1712" y="2452"/>
                    <a:pt x="1975" y="1986"/>
                    <a:pt x="2333" y="1572"/>
                  </a:cubicBezTo>
                  <a:cubicBezTo>
                    <a:pt x="2482" y="1402"/>
                    <a:pt x="2625" y="1222"/>
                    <a:pt x="2744" y="1030"/>
                  </a:cubicBezTo>
                  <a:cubicBezTo>
                    <a:pt x="2838" y="876"/>
                    <a:pt x="2915" y="703"/>
                    <a:pt x="2957" y="528"/>
                  </a:cubicBezTo>
                  <a:cubicBezTo>
                    <a:pt x="3016" y="294"/>
                    <a:pt x="2883" y="104"/>
                    <a:pt x="2652" y="31"/>
                  </a:cubicBezTo>
                  <a:cubicBezTo>
                    <a:pt x="2586" y="11"/>
                    <a:pt x="2520" y="0"/>
                    <a:pt x="2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1511474" y="1262928"/>
              <a:ext cx="29415" cy="27421"/>
            </a:xfrm>
            <a:custGeom>
              <a:avLst/>
              <a:gdLst/>
              <a:ahLst/>
              <a:cxnLst/>
              <a:rect l="l" t="t" r="r" b="b"/>
              <a:pathLst>
                <a:path w="1460" h="1361" extrusionOk="0">
                  <a:moveTo>
                    <a:pt x="1036" y="340"/>
                  </a:moveTo>
                  <a:cubicBezTo>
                    <a:pt x="1073" y="340"/>
                    <a:pt x="1112" y="349"/>
                    <a:pt x="1156" y="374"/>
                  </a:cubicBezTo>
                  <a:cubicBezTo>
                    <a:pt x="1069" y="732"/>
                    <a:pt x="798" y="959"/>
                    <a:pt x="375" y="1021"/>
                  </a:cubicBezTo>
                  <a:cubicBezTo>
                    <a:pt x="379" y="968"/>
                    <a:pt x="370" y="913"/>
                    <a:pt x="389" y="874"/>
                  </a:cubicBezTo>
                  <a:cubicBezTo>
                    <a:pt x="486" y="673"/>
                    <a:pt x="650" y="532"/>
                    <a:pt x="837" y="420"/>
                  </a:cubicBezTo>
                  <a:cubicBezTo>
                    <a:pt x="897" y="383"/>
                    <a:pt x="959" y="340"/>
                    <a:pt x="1036" y="340"/>
                  </a:cubicBezTo>
                  <a:close/>
                  <a:moveTo>
                    <a:pt x="1067" y="0"/>
                  </a:moveTo>
                  <a:cubicBezTo>
                    <a:pt x="1065" y="0"/>
                    <a:pt x="1062" y="0"/>
                    <a:pt x="1059" y="0"/>
                  </a:cubicBezTo>
                  <a:cubicBezTo>
                    <a:pt x="1038" y="2"/>
                    <a:pt x="1016" y="0"/>
                    <a:pt x="997" y="10"/>
                  </a:cubicBezTo>
                  <a:cubicBezTo>
                    <a:pt x="575" y="142"/>
                    <a:pt x="254" y="395"/>
                    <a:pt x="68" y="803"/>
                  </a:cubicBezTo>
                  <a:cubicBezTo>
                    <a:pt x="1" y="949"/>
                    <a:pt x="5" y="1103"/>
                    <a:pt x="115" y="1228"/>
                  </a:cubicBezTo>
                  <a:cubicBezTo>
                    <a:pt x="197" y="1320"/>
                    <a:pt x="296" y="1361"/>
                    <a:pt x="405" y="1361"/>
                  </a:cubicBezTo>
                  <a:cubicBezTo>
                    <a:pt x="454" y="1361"/>
                    <a:pt x="506" y="1352"/>
                    <a:pt x="559" y="1336"/>
                  </a:cubicBezTo>
                  <a:cubicBezTo>
                    <a:pt x="904" y="1232"/>
                    <a:pt x="1180" y="1032"/>
                    <a:pt x="1368" y="728"/>
                  </a:cubicBezTo>
                  <a:cubicBezTo>
                    <a:pt x="1428" y="633"/>
                    <a:pt x="1457" y="505"/>
                    <a:pt x="1459" y="391"/>
                  </a:cubicBezTo>
                  <a:cubicBezTo>
                    <a:pt x="1460" y="188"/>
                    <a:pt x="1256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1518928" y="1269758"/>
              <a:ext cx="15856" cy="13741"/>
            </a:xfrm>
            <a:custGeom>
              <a:avLst/>
              <a:gdLst/>
              <a:ahLst/>
              <a:cxnLst/>
              <a:rect l="l" t="t" r="r" b="b"/>
              <a:pathLst>
                <a:path w="787" h="682" extrusionOk="0">
                  <a:moveTo>
                    <a:pt x="666" y="1"/>
                  </a:moveTo>
                  <a:cubicBezTo>
                    <a:pt x="589" y="1"/>
                    <a:pt x="527" y="44"/>
                    <a:pt x="467" y="81"/>
                  </a:cubicBezTo>
                  <a:cubicBezTo>
                    <a:pt x="280" y="193"/>
                    <a:pt x="116" y="334"/>
                    <a:pt x="19" y="535"/>
                  </a:cubicBezTo>
                  <a:cubicBezTo>
                    <a:pt x="0" y="574"/>
                    <a:pt x="9" y="629"/>
                    <a:pt x="5" y="682"/>
                  </a:cubicBezTo>
                  <a:cubicBezTo>
                    <a:pt x="428" y="620"/>
                    <a:pt x="699" y="393"/>
                    <a:pt x="786" y="35"/>
                  </a:cubicBezTo>
                  <a:cubicBezTo>
                    <a:pt x="742" y="10"/>
                    <a:pt x="703" y="1"/>
                    <a:pt x="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1450568" y="1300846"/>
              <a:ext cx="47588" cy="73337"/>
            </a:xfrm>
            <a:custGeom>
              <a:avLst/>
              <a:gdLst/>
              <a:ahLst/>
              <a:cxnLst/>
              <a:rect l="l" t="t" r="r" b="b"/>
              <a:pathLst>
                <a:path w="2362" h="3640" extrusionOk="0">
                  <a:moveTo>
                    <a:pt x="2116" y="1"/>
                  </a:moveTo>
                  <a:cubicBezTo>
                    <a:pt x="2051" y="1"/>
                    <a:pt x="1988" y="19"/>
                    <a:pt x="1926" y="53"/>
                  </a:cubicBezTo>
                  <a:cubicBezTo>
                    <a:pt x="1786" y="129"/>
                    <a:pt x="1645" y="218"/>
                    <a:pt x="1530" y="329"/>
                  </a:cubicBezTo>
                  <a:cubicBezTo>
                    <a:pt x="928" y="907"/>
                    <a:pt x="485" y="1594"/>
                    <a:pt x="194" y="2374"/>
                  </a:cubicBezTo>
                  <a:cubicBezTo>
                    <a:pt x="101" y="2625"/>
                    <a:pt x="64" y="2896"/>
                    <a:pt x="18" y="3163"/>
                  </a:cubicBezTo>
                  <a:cubicBezTo>
                    <a:pt x="1" y="3265"/>
                    <a:pt x="21" y="3378"/>
                    <a:pt x="44" y="3482"/>
                  </a:cubicBezTo>
                  <a:cubicBezTo>
                    <a:pt x="68" y="3587"/>
                    <a:pt x="116" y="3640"/>
                    <a:pt x="184" y="3640"/>
                  </a:cubicBezTo>
                  <a:cubicBezTo>
                    <a:pt x="225" y="3640"/>
                    <a:pt x="274" y="3620"/>
                    <a:pt x="330" y="3580"/>
                  </a:cubicBezTo>
                  <a:cubicBezTo>
                    <a:pt x="491" y="3465"/>
                    <a:pt x="610" y="3310"/>
                    <a:pt x="689" y="3129"/>
                  </a:cubicBezTo>
                  <a:cubicBezTo>
                    <a:pt x="777" y="2931"/>
                    <a:pt x="861" y="2732"/>
                    <a:pt x="937" y="2531"/>
                  </a:cubicBezTo>
                  <a:cubicBezTo>
                    <a:pt x="1130" y="2020"/>
                    <a:pt x="1398" y="1556"/>
                    <a:pt x="1751" y="1138"/>
                  </a:cubicBezTo>
                  <a:cubicBezTo>
                    <a:pt x="1898" y="965"/>
                    <a:pt x="2032" y="782"/>
                    <a:pt x="2164" y="598"/>
                  </a:cubicBezTo>
                  <a:cubicBezTo>
                    <a:pt x="2267" y="457"/>
                    <a:pt x="2349" y="305"/>
                    <a:pt x="2362" y="96"/>
                  </a:cubicBezTo>
                  <a:cubicBezTo>
                    <a:pt x="2279" y="30"/>
                    <a:pt x="2197" y="1"/>
                    <a:pt x="2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77" name="Google Shape;1077;p27"/>
          <p:cNvGrpSpPr/>
          <p:nvPr/>
        </p:nvGrpSpPr>
        <p:grpSpPr>
          <a:xfrm>
            <a:off x="-2650493" y="2185417"/>
            <a:ext cx="9152978" cy="11467878"/>
            <a:chOff x="-1863628" y="1152466"/>
            <a:chExt cx="6435688" cy="6047514"/>
          </a:xfrm>
        </p:grpSpPr>
        <p:sp>
          <p:nvSpPr>
            <p:cNvPr id="1078" name="Google Shape;1078;p27"/>
            <p:cNvSpPr/>
            <p:nvPr/>
          </p:nvSpPr>
          <p:spPr>
            <a:xfrm rot="2439983">
              <a:off x="-1766959" y="2871265"/>
              <a:ext cx="6242350" cy="2609916"/>
            </a:xfrm>
            <a:custGeom>
              <a:avLst/>
              <a:gdLst/>
              <a:ahLst/>
              <a:cxnLst/>
              <a:rect l="l" t="t" r="r" b="b"/>
              <a:pathLst>
                <a:path w="28058" h="11731" extrusionOk="0">
                  <a:moveTo>
                    <a:pt x="27200" y="0"/>
                  </a:moveTo>
                  <a:cubicBezTo>
                    <a:pt x="25702" y="0"/>
                    <a:pt x="24486" y="1216"/>
                    <a:pt x="24486" y="2714"/>
                  </a:cubicBezTo>
                  <a:cubicBezTo>
                    <a:pt x="24486" y="2752"/>
                    <a:pt x="24488" y="2790"/>
                    <a:pt x="24489" y="2827"/>
                  </a:cubicBezTo>
                  <a:cubicBezTo>
                    <a:pt x="24062" y="2549"/>
                    <a:pt x="23555" y="2388"/>
                    <a:pt x="23008" y="2388"/>
                  </a:cubicBezTo>
                  <a:cubicBezTo>
                    <a:pt x="21901" y="2388"/>
                    <a:pt x="20950" y="3049"/>
                    <a:pt x="20528" y="4000"/>
                  </a:cubicBezTo>
                  <a:cubicBezTo>
                    <a:pt x="20049" y="3229"/>
                    <a:pt x="19194" y="2714"/>
                    <a:pt x="18219" y="2714"/>
                  </a:cubicBezTo>
                  <a:cubicBezTo>
                    <a:pt x="17827" y="2714"/>
                    <a:pt x="17453" y="2798"/>
                    <a:pt x="17117" y="2948"/>
                  </a:cubicBezTo>
                  <a:cubicBezTo>
                    <a:pt x="17067" y="1491"/>
                    <a:pt x="15872" y="327"/>
                    <a:pt x="14404" y="327"/>
                  </a:cubicBezTo>
                  <a:cubicBezTo>
                    <a:pt x="13105" y="327"/>
                    <a:pt x="12021" y="1238"/>
                    <a:pt x="11753" y="2456"/>
                  </a:cubicBezTo>
                  <a:cubicBezTo>
                    <a:pt x="11276" y="1973"/>
                    <a:pt x="10612" y="1674"/>
                    <a:pt x="9879" y="1674"/>
                  </a:cubicBezTo>
                  <a:cubicBezTo>
                    <a:pt x="8727" y="1674"/>
                    <a:pt x="7747" y="2412"/>
                    <a:pt x="7388" y="3443"/>
                  </a:cubicBezTo>
                  <a:cubicBezTo>
                    <a:pt x="6857" y="2989"/>
                    <a:pt x="6166" y="2714"/>
                    <a:pt x="5413" y="2714"/>
                  </a:cubicBezTo>
                  <a:cubicBezTo>
                    <a:pt x="4876" y="2714"/>
                    <a:pt x="4369" y="2853"/>
                    <a:pt x="3931" y="3100"/>
                  </a:cubicBezTo>
                  <a:cubicBezTo>
                    <a:pt x="3951" y="2975"/>
                    <a:pt x="3962" y="2846"/>
                    <a:pt x="3962" y="2714"/>
                  </a:cubicBezTo>
                  <a:cubicBezTo>
                    <a:pt x="3962" y="1396"/>
                    <a:pt x="2893" y="327"/>
                    <a:pt x="1574" y="327"/>
                  </a:cubicBezTo>
                  <a:cubicBezTo>
                    <a:pt x="971" y="327"/>
                    <a:pt x="422" y="550"/>
                    <a:pt x="1" y="918"/>
                  </a:cubicBezTo>
                  <a:lnTo>
                    <a:pt x="1" y="11730"/>
                  </a:lnTo>
                  <a:lnTo>
                    <a:pt x="28057" y="11730"/>
                  </a:lnTo>
                  <a:lnTo>
                    <a:pt x="28057" y="138"/>
                  </a:lnTo>
                  <a:cubicBezTo>
                    <a:pt x="27789" y="49"/>
                    <a:pt x="27500" y="0"/>
                    <a:pt x="27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9" name="Google Shape;1079;p27"/>
            <p:cNvSpPr/>
            <p:nvPr/>
          </p:nvSpPr>
          <p:spPr>
            <a:xfrm>
              <a:off x="0" y="3905250"/>
              <a:ext cx="1238400" cy="123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80" name="Google Shape;1080;p27"/>
          <p:cNvGrpSpPr/>
          <p:nvPr/>
        </p:nvGrpSpPr>
        <p:grpSpPr>
          <a:xfrm rot="10800000">
            <a:off x="6529560" y="-3945878"/>
            <a:ext cx="9152978" cy="11467878"/>
            <a:chOff x="-1863628" y="1152466"/>
            <a:chExt cx="6435688" cy="6047514"/>
          </a:xfrm>
        </p:grpSpPr>
        <p:sp>
          <p:nvSpPr>
            <p:cNvPr id="1081" name="Google Shape;1081;p27"/>
            <p:cNvSpPr/>
            <p:nvPr/>
          </p:nvSpPr>
          <p:spPr>
            <a:xfrm rot="2439983">
              <a:off x="-1766959" y="2871265"/>
              <a:ext cx="6242350" cy="2609916"/>
            </a:xfrm>
            <a:custGeom>
              <a:avLst/>
              <a:gdLst/>
              <a:ahLst/>
              <a:cxnLst/>
              <a:rect l="l" t="t" r="r" b="b"/>
              <a:pathLst>
                <a:path w="28058" h="11731" extrusionOk="0">
                  <a:moveTo>
                    <a:pt x="27200" y="0"/>
                  </a:moveTo>
                  <a:cubicBezTo>
                    <a:pt x="25702" y="0"/>
                    <a:pt x="24486" y="1216"/>
                    <a:pt x="24486" y="2714"/>
                  </a:cubicBezTo>
                  <a:cubicBezTo>
                    <a:pt x="24486" y="2752"/>
                    <a:pt x="24488" y="2790"/>
                    <a:pt x="24489" y="2827"/>
                  </a:cubicBezTo>
                  <a:cubicBezTo>
                    <a:pt x="24062" y="2549"/>
                    <a:pt x="23555" y="2388"/>
                    <a:pt x="23008" y="2388"/>
                  </a:cubicBezTo>
                  <a:cubicBezTo>
                    <a:pt x="21901" y="2388"/>
                    <a:pt x="20950" y="3049"/>
                    <a:pt x="20528" y="4000"/>
                  </a:cubicBezTo>
                  <a:cubicBezTo>
                    <a:pt x="20049" y="3229"/>
                    <a:pt x="19194" y="2714"/>
                    <a:pt x="18219" y="2714"/>
                  </a:cubicBezTo>
                  <a:cubicBezTo>
                    <a:pt x="17827" y="2714"/>
                    <a:pt x="17453" y="2798"/>
                    <a:pt x="17117" y="2948"/>
                  </a:cubicBezTo>
                  <a:cubicBezTo>
                    <a:pt x="17067" y="1491"/>
                    <a:pt x="15872" y="327"/>
                    <a:pt x="14404" y="327"/>
                  </a:cubicBezTo>
                  <a:cubicBezTo>
                    <a:pt x="13105" y="327"/>
                    <a:pt x="12021" y="1238"/>
                    <a:pt x="11753" y="2456"/>
                  </a:cubicBezTo>
                  <a:cubicBezTo>
                    <a:pt x="11276" y="1973"/>
                    <a:pt x="10612" y="1674"/>
                    <a:pt x="9879" y="1674"/>
                  </a:cubicBezTo>
                  <a:cubicBezTo>
                    <a:pt x="8727" y="1674"/>
                    <a:pt x="7747" y="2412"/>
                    <a:pt x="7388" y="3443"/>
                  </a:cubicBezTo>
                  <a:cubicBezTo>
                    <a:pt x="6857" y="2989"/>
                    <a:pt x="6166" y="2714"/>
                    <a:pt x="5413" y="2714"/>
                  </a:cubicBezTo>
                  <a:cubicBezTo>
                    <a:pt x="4876" y="2714"/>
                    <a:pt x="4369" y="2853"/>
                    <a:pt x="3931" y="3100"/>
                  </a:cubicBezTo>
                  <a:cubicBezTo>
                    <a:pt x="3951" y="2975"/>
                    <a:pt x="3962" y="2846"/>
                    <a:pt x="3962" y="2714"/>
                  </a:cubicBezTo>
                  <a:cubicBezTo>
                    <a:pt x="3962" y="1396"/>
                    <a:pt x="2893" y="327"/>
                    <a:pt x="1574" y="327"/>
                  </a:cubicBezTo>
                  <a:cubicBezTo>
                    <a:pt x="971" y="327"/>
                    <a:pt x="422" y="550"/>
                    <a:pt x="1" y="918"/>
                  </a:cubicBezTo>
                  <a:lnTo>
                    <a:pt x="1" y="11730"/>
                  </a:lnTo>
                  <a:lnTo>
                    <a:pt x="28057" y="11730"/>
                  </a:lnTo>
                  <a:lnTo>
                    <a:pt x="28057" y="138"/>
                  </a:lnTo>
                  <a:cubicBezTo>
                    <a:pt x="27789" y="49"/>
                    <a:pt x="27500" y="0"/>
                    <a:pt x="27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0" y="3905250"/>
              <a:ext cx="1238400" cy="123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83" name="Google Shape;1083;p27"/>
          <p:cNvGrpSpPr/>
          <p:nvPr/>
        </p:nvGrpSpPr>
        <p:grpSpPr>
          <a:xfrm>
            <a:off x="96162" y="5890561"/>
            <a:ext cx="602536" cy="654076"/>
            <a:chOff x="3538695" y="3205892"/>
            <a:chExt cx="149978" cy="122114"/>
          </a:xfrm>
        </p:grpSpPr>
        <p:sp>
          <p:nvSpPr>
            <p:cNvPr id="1084" name="Google Shape;1084;p27"/>
            <p:cNvSpPr/>
            <p:nvPr/>
          </p:nvSpPr>
          <p:spPr>
            <a:xfrm>
              <a:off x="3538695" y="3205892"/>
              <a:ext cx="149978" cy="122114"/>
            </a:xfrm>
            <a:custGeom>
              <a:avLst/>
              <a:gdLst/>
              <a:ahLst/>
              <a:cxnLst/>
              <a:rect l="l" t="t" r="r" b="b"/>
              <a:pathLst>
                <a:path w="7444" h="6061" extrusionOk="0">
                  <a:moveTo>
                    <a:pt x="1603" y="297"/>
                  </a:moveTo>
                  <a:cubicBezTo>
                    <a:pt x="1739" y="297"/>
                    <a:pt x="1879" y="324"/>
                    <a:pt x="2017" y="368"/>
                  </a:cubicBezTo>
                  <a:cubicBezTo>
                    <a:pt x="2220" y="433"/>
                    <a:pt x="2412" y="547"/>
                    <a:pt x="2593" y="665"/>
                  </a:cubicBezTo>
                  <a:cubicBezTo>
                    <a:pt x="2959" y="903"/>
                    <a:pt x="3271" y="1204"/>
                    <a:pt x="3526" y="1563"/>
                  </a:cubicBezTo>
                  <a:cubicBezTo>
                    <a:pt x="3578" y="1635"/>
                    <a:pt x="3631" y="1706"/>
                    <a:pt x="3687" y="1774"/>
                  </a:cubicBezTo>
                  <a:cubicBezTo>
                    <a:pt x="3775" y="1880"/>
                    <a:pt x="3832" y="1930"/>
                    <a:pt x="3905" y="1930"/>
                  </a:cubicBezTo>
                  <a:cubicBezTo>
                    <a:pt x="3959" y="1930"/>
                    <a:pt x="4022" y="1902"/>
                    <a:pt x="4114" y="1851"/>
                  </a:cubicBezTo>
                  <a:cubicBezTo>
                    <a:pt x="4218" y="1792"/>
                    <a:pt x="4313" y="1720"/>
                    <a:pt x="4415" y="1661"/>
                  </a:cubicBezTo>
                  <a:cubicBezTo>
                    <a:pt x="4611" y="1546"/>
                    <a:pt x="4807" y="1431"/>
                    <a:pt x="5007" y="1325"/>
                  </a:cubicBezTo>
                  <a:cubicBezTo>
                    <a:pt x="5228" y="1209"/>
                    <a:pt x="5467" y="1150"/>
                    <a:pt x="5713" y="1115"/>
                  </a:cubicBezTo>
                  <a:cubicBezTo>
                    <a:pt x="5770" y="1107"/>
                    <a:pt x="5827" y="1103"/>
                    <a:pt x="5883" y="1103"/>
                  </a:cubicBezTo>
                  <a:cubicBezTo>
                    <a:pt x="6418" y="1103"/>
                    <a:pt x="6893" y="1458"/>
                    <a:pt x="7052" y="1989"/>
                  </a:cubicBezTo>
                  <a:cubicBezTo>
                    <a:pt x="7157" y="2341"/>
                    <a:pt x="7118" y="2671"/>
                    <a:pt x="6968" y="2997"/>
                  </a:cubicBezTo>
                  <a:cubicBezTo>
                    <a:pt x="6768" y="3435"/>
                    <a:pt x="6482" y="3808"/>
                    <a:pt x="6121" y="4124"/>
                  </a:cubicBezTo>
                  <a:cubicBezTo>
                    <a:pt x="5550" y="4623"/>
                    <a:pt x="4912" y="5010"/>
                    <a:pt x="4199" y="5268"/>
                  </a:cubicBezTo>
                  <a:cubicBezTo>
                    <a:pt x="4116" y="5298"/>
                    <a:pt x="4028" y="5319"/>
                    <a:pt x="3950" y="5361"/>
                  </a:cubicBezTo>
                  <a:cubicBezTo>
                    <a:pt x="3562" y="5570"/>
                    <a:pt x="3133" y="5642"/>
                    <a:pt x="2711" y="5741"/>
                  </a:cubicBezTo>
                  <a:cubicBezTo>
                    <a:pt x="2664" y="5752"/>
                    <a:pt x="2619" y="5758"/>
                    <a:pt x="2576" y="5758"/>
                  </a:cubicBezTo>
                  <a:cubicBezTo>
                    <a:pt x="2451" y="5758"/>
                    <a:pt x="2343" y="5709"/>
                    <a:pt x="2236" y="5601"/>
                  </a:cubicBezTo>
                  <a:cubicBezTo>
                    <a:pt x="1716" y="5081"/>
                    <a:pt x="1258" y="4515"/>
                    <a:pt x="898" y="3874"/>
                  </a:cubicBezTo>
                  <a:cubicBezTo>
                    <a:pt x="597" y="3334"/>
                    <a:pt x="381" y="2766"/>
                    <a:pt x="364" y="2145"/>
                  </a:cubicBezTo>
                  <a:cubicBezTo>
                    <a:pt x="303" y="1498"/>
                    <a:pt x="557" y="980"/>
                    <a:pt x="993" y="545"/>
                  </a:cubicBezTo>
                  <a:cubicBezTo>
                    <a:pt x="1173" y="367"/>
                    <a:pt x="1383" y="297"/>
                    <a:pt x="1603" y="297"/>
                  </a:cubicBezTo>
                  <a:close/>
                  <a:moveTo>
                    <a:pt x="1637" y="1"/>
                  </a:moveTo>
                  <a:cubicBezTo>
                    <a:pt x="1332" y="1"/>
                    <a:pt x="1042" y="110"/>
                    <a:pt x="773" y="332"/>
                  </a:cubicBezTo>
                  <a:cubicBezTo>
                    <a:pt x="355" y="677"/>
                    <a:pt x="140" y="1142"/>
                    <a:pt x="71" y="1662"/>
                  </a:cubicBezTo>
                  <a:cubicBezTo>
                    <a:pt x="1" y="2188"/>
                    <a:pt x="99" y="2705"/>
                    <a:pt x="274" y="3203"/>
                  </a:cubicBezTo>
                  <a:cubicBezTo>
                    <a:pt x="622" y="4195"/>
                    <a:pt x="1238" y="5010"/>
                    <a:pt x="1984" y="5729"/>
                  </a:cubicBezTo>
                  <a:cubicBezTo>
                    <a:pt x="2245" y="5982"/>
                    <a:pt x="2342" y="6061"/>
                    <a:pt x="2492" y="6061"/>
                  </a:cubicBezTo>
                  <a:cubicBezTo>
                    <a:pt x="2590" y="6061"/>
                    <a:pt x="2709" y="6027"/>
                    <a:pt x="2910" y="5987"/>
                  </a:cubicBezTo>
                  <a:cubicBezTo>
                    <a:pt x="4190" y="5728"/>
                    <a:pt x="5332" y="5169"/>
                    <a:pt x="6331" y="4323"/>
                  </a:cubicBezTo>
                  <a:cubicBezTo>
                    <a:pt x="6740" y="3977"/>
                    <a:pt x="7037" y="3554"/>
                    <a:pt x="7248" y="3068"/>
                  </a:cubicBezTo>
                  <a:cubicBezTo>
                    <a:pt x="7367" y="2795"/>
                    <a:pt x="7444" y="2511"/>
                    <a:pt x="7409" y="2204"/>
                  </a:cubicBezTo>
                  <a:cubicBezTo>
                    <a:pt x="7366" y="1823"/>
                    <a:pt x="7179" y="1516"/>
                    <a:pt x="6922" y="1247"/>
                  </a:cubicBezTo>
                  <a:cubicBezTo>
                    <a:pt x="6667" y="979"/>
                    <a:pt x="6350" y="835"/>
                    <a:pt x="5976" y="824"/>
                  </a:cubicBezTo>
                  <a:cubicBezTo>
                    <a:pt x="5949" y="823"/>
                    <a:pt x="5923" y="823"/>
                    <a:pt x="5897" y="823"/>
                  </a:cubicBezTo>
                  <a:cubicBezTo>
                    <a:pt x="5675" y="823"/>
                    <a:pt x="5459" y="854"/>
                    <a:pt x="5248" y="927"/>
                  </a:cubicBezTo>
                  <a:cubicBezTo>
                    <a:pt x="4967" y="1023"/>
                    <a:pt x="4702" y="1151"/>
                    <a:pt x="4451" y="1311"/>
                  </a:cubicBezTo>
                  <a:cubicBezTo>
                    <a:pt x="4292" y="1410"/>
                    <a:pt x="4136" y="1512"/>
                    <a:pt x="3951" y="1631"/>
                  </a:cubicBezTo>
                  <a:cubicBezTo>
                    <a:pt x="3887" y="1547"/>
                    <a:pt x="3839" y="1485"/>
                    <a:pt x="3791" y="1427"/>
                  </a:cubicBezTo>
                  <a:cubicBezTo>
                    <a:pt x="3666" y="1275"/>
                    <a:pt x="3548" y="1114"/>
                    <a:pt x="3411" y="973"/>
                  </a:cubicBezTo>
                  <a:cubicBezTo>
                    <a:pt x="3057" y="610"/>
                    <a:pt x="2665" y="297"/>
                    <a:pt x="2186" y="111"/>
                  </a:cubicBezTo>
                  <a:cubicBezTo>
                    <a:pt x="1998" y="38"/>
                    <a:pt x="1815" y="1"/>
                    <a:pt x="16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3544800" y="3211876"/>
              <a:ext cx="138111" cy="110025"/>
            </a:xfrm>
            <a:custGeom>
              <a:avLst/>
              <a:gdLst/>
              <a:ahLst/>
              <a:cxnLst/>
              <a:rect l="l" t="t" r="r" b="b"/>
              <a:pathLst>
                <a:path w="6855" h="5461" extrusionOk="0">
                  <a:moveTo>
                    <a:pt x="1300" y="0"/>
                  </a:moveTo>
                  <a:cubicBezTo>
                    <a:pt x="1080" y="0"/>
                    <a:pt x="870" y="70"/>
                    <a:pt x="690" y="248"/>
                  </a:cubicBezTo>
                  <a:cubicBezTo>
                    <a:pt x="254" y="683"/>
                    <a:pt x="0" y="1201"/>
                    <a:pt x="61" y="1848"/>
                  </a:cubicBezTo>
                  <a:cubicBezTo>
                    <a:pt x="78" y="2469"/>
                    <a:pt x="294" y="3037"/>
                    <a:pt x="595" y="3577"/>
                  </a:cubicBezTo>
                  <a:cubicBezTo>
                    <a:pt x="955" y="4218"/>
                    <a:pt x="1413" y="4784"/>
                    <a:pt x="1933" y="5304"/>
                  </a:cubicBezTo>
                  <a:cubicBezTo>
                    <a:pt x="2040" y="5412"/>
                    <a:pt x="2148" y="5461"/>
                    <a:pt x="2273" y="5461"/>
                  </a:cubicBezTo>
                  <a:cubicBezTo>
                    <a:pt x="2316" y="5461"/>
                    <a:pt x="2361" y="5455"/>
                    <a:pt x="2408" y="5444"/>
                  </a:cubicBezTo>
                  <a:cubicBezTo>
                    <a:pt x="2830" y="5345"/>
                    <a:pt x="3259" y="5273"/>
                    <a:pt x="3647" y="5064"/>
                  </a:cubicBezTo>
                  <a:cubicBezTo>
                    <a:pt x="3725" y="5022"/>
                    <a:pt x="3813" y="5001"/>
                    <a:pt x="3896" y="4971"/>
                  </a:cubicBezTo>
                  <a:cubicBezTo>
                    <a:pt x="4609" y="4713"/>
                    <a:pt x="5247" y="4326"/>
                    <a:pt x="5818" y="3827"/>
                  </a:cubicBezTo>
                  <a:cubicBezTo>
                    <a:pt x="6179" y="3511"/>
                    <a:pt x="6465" y="3138"/>
                    <a:pt x="6665" y="2700"/>
                  </a:cubicBezTo>
                  <a:cubicBezTo>
                    <a:pt x="6815" y="2374"/>
                    <a:pt x="6854" y="2044"/>
                    <a:pt x="6749" y="1692"/>
                  </a:cubicBezTo>
                  <a:cubicBezTo>
                    <a:pt x="6590" y="1161"/>
                    <a:pt x="6115" y="806"/>
                    <a:pt x="5580" y="806"/>
                  </a:cubicBezTo>
                  <a:cubicBezTo>
                    <a:pt x="5524" y="806"/>
                    <a:pt x="5467" y="810"/>
                    <a:pt x="5410" y="818"/>
                  </a:cubicBezTo>
                  <a:cubicBezTo>
                    <a:pt x="5164" y="853"/>
                    <a:pt x="4925" y="912"/>
                    <a:pt x="4704" y="1028"/>
                  </a:cubicBezTo>
                  <a:cubicBezTo>
                    <a:pt x="4504" y="1134"/>
                    <a:pt x="4308" y="1249"/>
                    <a:pt x="4112" y="1364"/>
                  </a:cubicBezTo>
                  <a:cubicBezTo>
                    <a:pt x="4010" y="1423"/>
                    <a:pt x="3915" y="1495"/>
                    <a:pt x="3811" y="1554"/>
                  </a:cubicBezTo>
                  <a:cubicBezTo>
                    <a:pt x="3719" y="1605"/>
                    <a:pt x="3656" y="1633"/>
                    <a:pt x="3602" y="1633"/>
                  </a:cubicBezTo>
                  <a:cubicBezTo>
                    <a:pt x="3529" y="1633"/>
                    <a:pt x="3472" y="1583"/>
                    <a:pt x="3384" y="1477"/>
                  </a:cubicBezTo>
                  <a:cubicBezTo>
                    <a:pt x="3328" y="1409"/>
                    <a:pt x="3275" y="1338"/>
                    <a:pt x="3223" y="1266"/>
                  </a:cubicBezTo>
                  <a:cubicBezTo>
                    <a:pt x="2968" y="907"/>
                    <a:pt x="2656" y="606"/>
                    <a:pt x="2290" y="368"/>
                  </a:cubicBezTo>
                  <a:cubicBezTo>
                    <a:pt x="2109" y="250"/>
                    <a:pt x="1917" y="136"/>
                    <a:pt x="1714" y="71"/>
                  </a:cubicBezTo>
                  <a:cubicBezTo>
                    <a:pt x="1576" y="27"/>
                    <a:pt x="1436" y="0"/>
                    <a:pt x="1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6" name="Google Shape;1086;p27"/>
            <p:cNvSpPr/>
            <p:nvPr/>
          </p:nvSpPr>
          <p:spPr>
            <a:xfrm>
              <a:off x="3589144" y="3281848"/>
              <a:ext cx="24741" cy="14345"/>
            </a:xfrm>
            <a:custGeom>
              <a:avLst/>
              <a:gdLst/>
              <a:ahLst/>
              <a:cxnLst/>
              <a:rect l="l" t="t" r="r" b="b"/>
              <a:pathLst>
                <a:path w="1228" h="712" extrusionOk="0">
                  <a:moveTo>
                    <a:pt x="132" y="0"/>
                  </a:moveTo>
                  <a:cubicBezTo>
                    <a:pt x="74" y="0"/>
                    <a:pt x="15" y="39"/>
                    <a:pt x="7" y="101"/>
                  </a:cubicBezTo>
                  <a:cubicBezTo>
                    <a:pt x="1" y="156"/>
                    <a:pt x="10" y="219"/>
                    <a:pt x="31" y="271"/>
                  </a:cubicBezTo>
                  <a:cubicBezTo>
                    <a:pt x="141" y="547"/>
                    <a:pt x="393" y="712"/>
                    <a:pt x="736" y="712"/>
                  </a:cubicBezTo>
                  <a:cubicBezTo>
                    <a:pt x="739" y="712"/>
                    <a:pt x="743" y="712"/>
                    <a:pt x="746" y="712"/>
                  </a:cubicBezTo>
                  <a:cubicBezTo>
                    <a:pt x="779" y="704"/>
                    <a:pt x="858" y="701"/>
                    <a:pt x="930" y="676"/>
                  </a:cubicBezTo>
                  <a:cubicBezTo>
                    <a:pt x="1042" y="639"/>
                    <a:pt x="1151" y="586"/>
                    <a:pt x="1208" y="474"/>
                  </a:cubicBezTo>
                  <a:cubicBezTo>
                    <a:pt x="1228" y="438"/>
                    <a:pt x="1225" y="378"/>
                    <a:pt x="1208" y="340"/>
                  </a:cubicBezTo>
                  <a:cubicBezTo>
                    <a:pt x="1189" y="297"/>
                    <a:pt x="1152" y="277"/>
                    <a:pt x="1109" y="277"/>
                  </a:cubicBezTo>
                  <a:cubicBezTo>
                    <a:pt x="1092" y="277"/>
                    <a:pt x="1075" y="280"/>
                    <a:pt x="1057" y="285"/>
                  </a:cubicBezTo>
                  <a:cubicBezTo>
                    <a:pt x="1030" y="295"/>
                    <a:pt x="1006" y="314"/>
                    <a:pt x="980" y="327"/>
                  </a:cubicBezTo>
                  <a:cubicBezTo>
                    <a:pt x="848" y="395"/>
                    <a:pt x="745" y="431"/>
                    <a:pt x="657" y="431"/>
                  </a:cubicBezTo>
                  <a:cubicBezTo>
                    <a:pt x="520" y="431"/>
                    <a:pt x="418" y="343"/>
                    <a:pt x="296" y="151"/>
                  </a:cubicBezTo>
                  <a:cubicBezTo>
                    <a:pt x="270" y="110"/>
                    <a:pt x="245" y="67"/>
                    <a:pt x="212" y="33"/>
                  </a:cubicBezTo>
                  <a:cubicBezTo>
                    <a:pt x="191" y="10"/>
                    <a:pt x="161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7" name="Google Shape;1087;p27"/>
            <p:cNvSpPr/>
            <p:nvPr/>
          </p:nvSpPr>
          <p:spPr>
            <a:xfrm>
              <a:off x="3625994" y="3270526"/>
              <a:ext cx="6407" cy="6588"/>
            </a:xfrm>
            <a:custGeom>
              <a:avLst/>
              <a:gdLst/>
              <a:ahLst/>
              <a:cxnLst/>
              <a:rect l="l" t="t" r="r" b="b"/>
              <a:pathLst>
                <a:path w="318" h="327" extrusionOk="0">
                  <a:moveTo>
                    <a:pt x="190" y="0"/>
                  </a:moveTo>
                  <a:cubicBezTo>
                    <a:pt x="183" y="0"/>
                    <a:pt x="176" y="1"/>
                    <a:pt x="168" y="2"/>
                  </a:cubicBezTo>
                  <a:cubicBezTo>
                    <a:pt x="78" y="23"/>
                    <a:pt x="0" y="136"/>
                    <a:pt x="29" y="223"/>
                  </a:cubicBezTo>
                  <a:cubicBezTo>
                    <a:pt x="41" y="263"/>
                    <a:pt x="83" y="310"/>
                    <a:pt x="121" y="322"/>
                  </a:cubicBezTo>
                  <a:cubicBezTo>
                    <a:pt x="130" y="325"/>
                    <a:pt x="141" y="327"/>
                    <a:pt x="152" y="327"/>
                  </a:cubicBezTo>
                  <a:cubicBezTo>
                    <a:pt x="187" y="327"/>
                    <a:pt x="228" y="314"/>
                    <a:pt x="250" y="293"/>
                  </a:cubicBezTo>
                  <a:cubicBezTo>
                    <a:pt x="288" y="257"/>
                    <a:pt x="304" y="197"/>
                    <a:pt x="318" y="170"/>
                  </a:cubicBezTo>
                  <a:cubicBezTo>
                    <a:pt x="317" y="67"/>
                    <a:pt x="258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8" name="Google Shape;1088;p27"/>
            <p:cNvSpPr/>
            <p:nvPr/>
          </p:nvSpPr>
          <p:spPr>
            <a:xfrm>
              <a:off x="3582657" y="3259626"/>
              <a:ext cx="5722" cy="6427"/>
            </a:xfrm>
            <a:custGeom>
              <a:avLst/>
              <a:gdLst/>
              <a:ahLst/>
              <a:cxnLst/>
              <a:rect l="l" t="t" r="r" b="b"/>
              <a:pathLst>
                <a:path w="284" h="319" extrusionOk="0">
                  <a:moveTo>
                    <a:pt x="152" y="1"/>
                  </a:moveTo>
                  <a:cubicBezTo>
                    <a:pt x="67" y="1"/>
                    <a:pt x="2" y="71"/>
                    <a:pt x="0" y="167"/>
                  </a:cubicBezTo>
                  <a:cubicBezTo>
                    <a:pt x="0" y="250"/>
                    <a:pt x="61" y="319"/>
                    <a:pt x="132" y="319"/>
                  </a:cubicBezTo>
                  <a:cubicBezTo>
                    <a:pt x="134" y="319"/>
                    <a:pt x="137" y="319"/>
                    <a:pt x="139" y="318"/>
                  </a:cubicBezTo>
                  <a:cubicBezTo>
                    <a:pt x="224" y="313"/>
                    <a:pt x="284" y="234"/>
                    <a:pt x="282" y="134"/>
                  </a:cubicBezTo>
                  <a:cubicBezTo>
                    <a:pt x="279" y="58"/>
                    <a:pt x="227" y="5"/>
                    <a:pt x="159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89" name="Google Shape;1089;p27"/>
          <p:cNvGrpSpPr/>
          <p:nvPr/>
        </p:nvGrpSpPr>
        <p:grpSpPr>
          <a:xfrm>
            <a:off x="11890756" y="1183061"/>
            <a:ext cx="532197" cy="621270"/>
            <a:chOff x="3147007" y="3147324"/>
            <a:chExt cx="132470" cy="115989"/>
          </a:xfrm>
        </p:grpSpPr>
        <p:sp>
          <p:nvSpPr>
            <p:cNvPr id="1090" name="Google Shape;1090;p27"/>
            <p:cNvSpPr/>
            <p:nvPr/>
          </p:nvSpPr>
          <p:spPr>
            <a:xfrm>
              <a:off x="3153253" y="3152683"/>
              <a:ext cx="120986" cy="104525"/>
            </a:xfrm>
            <a:custGeom>
              <a:avLst/>
              <a:gdLst/>
              <a:ahLst/>
              <a:cxnLst/>
              <a:rect l="l" t="t" r="r" b="b"/>
              <a:pathLst>
                <a:path w="6005" h="5188" extrusionOk="0">
                  <a:moveTo>
                    <a:pt x="4939" y="0"/>
                  </a:moveTo>
                  <a:cubicBezTo>
                    <a:pt x="4938" y="0"/>
                    <a:pt x="4937" y="0"/>
                    <a:pt x="4936" y="0"/>
                  </a:cubicBezTo>
                  <a:cubicBezTo>
                    <a:pt x="4459" y="1"/>
                    <a:pt x="4049" y="159"/>
                    <a:pt x="3705" y="494"/>
                  </a:cubicBezTo>
                  <a:cubicBezTo>
                    <a:pt x="3462" y="731"/>
                    <a:pt x="3273" y="1005"/>
                    <a:pt x="3123" y="1309"/>
                  </a:cubicBezTo>
                  <a:cubicBezTo>
                    <a:pt x="3092" y="1370"/>
                    <a:pt x="3071" y="1435"/>
                    <a:pt x="3035" y="1496"/>
                  </a:cubicBezTo>
                  <a:cubicBezTo>
                    <a:pt x="2995" y="1568"/>
                    <a:pt x="2947" y="1605"/>
                    <a:pt x="2891" y="1605"/>
                  </a:cubicBezTo>
                  <a:cubicBezTo>
                    <a:pt x="2854" y="1605"/>
                    <a:pt x="2813" y="1588"/>
                    <a:pt x="2767" y="1553"/>
                  </a:cubicBezTo>
                  <a:cubicBezTo>
                    <a:pt x="2690" y="1494"/>
                    <a:pt x="2627" y="1417"/>
                    <a:pt x="2558" y="1347"/>
                  </a:cubicBezTo>
                  <a:cubicBezTo>
                    <a:pt x="2378" y="1164"/>
                    <a:pt x="2213" y="965"/>
                    <a:pt x="2018" y="800"/>
                  </a:cubicBezTo>
                  <a:cubicBezTo>
                    <a:pt x="1708" y="537"/>
                    <a:pt x="1337" y="411"/>
                    <a:pt x="929" y="401"/>
                  </a:cubicBezTo>
                  <a:cubicBezTo>
                    <a:pt x="920" y="400"/>
                    <a:pt x="911" y="400"/>
                    <a:pt x="903" y="400"/>
                  </a:cubicBezTo>
                  <a:cubicBezTo>
                    <a:pt x="600" y="400"/>
                    <a:pt x="374" y="543"/>
                    <a:pt x="214" y="796"/>
                  </a:cubicBezTo>
                  <a:cubicBezTo>
                    <a:pt x="157" y="887"/>
                    <a:pt x="107" y="989"/>
                    <a:pt x="83" y="1092"/>
                  </a:cubicBezTo>
                  <a:cubicBezTo>
                    <a:pt x="40" y="1281"/>
                    <a:pt x="15" y="1477"/>
                    <a:pt x="0" y="1575"/>
                  </a:cubicBezTo>
                  <a:cubicBezTo>
                    <a:pt x="10" y="1950"/>
                    <a:pt x="47" y="2222"/>
                    <a:pt x="136" y="2487"/>
                  </a:cubicBezTo>
                  <a:cubicBezTo>
                    <a:pt x="306" y="2993"/>
                    <a:pt x="613" y="3414"/>
                    <a:pt x="961" y="3809"/>
                  </a:cubicBezTo>
                  <a:cubicBezTo>
                    <a:pt x="1416" y="4324"/>
                    <a:pt x="1970" y="4719"/>
                    <a:pt x="2538" y="5097"/>
                  </a:cubicBezTo>
                  <a:cubicBezTo>
                    <a:pt x="2629" y="5158"/>
                    <a:pt x="2710" y="5188"/>
                    <a:pt x="2791" y="5188"/>
                  </a:cubicBezTo>
                  <a:cubicBezTo>
                    <a:pt x="2874" y="5188"/>
                    <a:pt x="2957" y="5156"/>
                    <a:pt x="3049" y="5092"/>
                  </a:cubicBezTo>
                  <a:cubicBezTo>
                    <a:pt x="3504" y="4776"/>
                    <a:pt x="3943" y="4445"/>
                    <a:pt x="4346" y="4063"/>
                  </a:cubicBezTo>
                  <a:cubicBezTo>
                    <a:pt x="4799" y="3633"/>
                    <a:pt x="5195" y="3155"/>
                    <a:pt x="5519" y="2620"/>
                  </a:cubicBezTo>
                  <a:cubicBezTo>
                    <a:pt x="5751" y="2235"/>
                    <a:pt x="5904" y="1822"/>
                    <a:pt x="5964" y="1376"/>
                  </a:cubicBezTo>
                  <a:cubicBezTo>
                    <a:pt x="6005" y="1071"/>
                    <a:pt x="5952" y="783"/>
                    <a:pt x="5804" y="517"/>
                  </a:cubicBezTo>
                  <a:cubicBezTo>
                    <a:pt x="5615" y="183"/>
                    <a:pt x="5331" y="0"/>
                    <a:pt x="4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1" name="Google Shape;1091;p27"/>
            <p:cNvSpPr/>
            <p:nvPr/>
          </p:nvSpPr>
          <p:spPr>
            <a:xfrm>
              <a:off x="3147007" y="3147324"/>
              <a:ext cx="132470" cy="115989"/>
            </a:xfrm>
            <a:custGeom>
              <a:avLst/>
              <a:gdLst/>
              <a:ahLst/>
              <a:cxnLst/>
              <a:rect l="l" t="t" r="r" b="b"/>
              <a:pathLst>
                <a:path w="6575" h="5757" extrusionOk="0">
                  <a:moveTo>
                    <a:pt x="5249" y="266"/>
                  </a:moveTo>
                  <a:cubicBezTo>
                    <a:pt x="5641" y="266"/>
                    <a:pt x="5925" y="449"/>
                    <a:pt x="6114" y="783"/>
                  </a:cubicBezTo>
                  <a:cubicBezTo>
                    <a:pt x="6262" y="1049"/>
                    <a:pt x="6315" y="1337"/>
                    <a:pt x="6274" y="1642"/>
                  </a:cubicBezTo>
                  <a:cubicBezTo>
                    <a:pt x="6214" y="2088"/>
                    <a:pt x="6061" y="2501"/>
                    <a:pt x="5829" y="2886"/>
                  </a:cubicBezTo>
                  <a:cubicBezTo>
                    <a:pt x="5505" y="3421"/>
                    <a:pt x="5109" y="3899"/>
                    <a:pt x="4656" y="4329"/>
                  </a:cubicBezTo>
                  <a:cubicBezTo>
                    <a:pt x="4253" y="4711"/>
                    <a:pt x="3814" y="5042"/>
                    <a:pt x="3359" y="5358"/>
                  </a:cubicBezTo>
                  <a:cubicBezTo>
                    <a:pt x="3267" y="5422"/>
                    <a:pt x="3184" y="5454"/>
                    <a:pt x="3101" y="5454"/>
                  </a:cubicBezTo>
                  <a:cubicBezTo>
                    <a:pt x="3020" y="5454"/>
                    <a:pt x="2939" y="5424"/>
                    <a:pt x="2848" y="5363"/>
                  </a:cubicBezTo>
                  <a:cubicBezTo>
                    <a:pt x="2280" y="4985"/>
                    <a:pt x="1726" y="4590"/>
                    <a:pt x="1271" y="4075"/>
                  </a:cubicBezTo>
                  <a:cubicBezTo>
                    <a:pt x="923" y="3680"/>
                    <a:pt x="616" y="3259"/>
                    <a:pt x="446" y="2753"/>
                  </a:cubicBezTo>
                  <a:cubicBezTo>
                    <a:pt x="357" y="2488"/>
                    <a:pt x="320" y="2216"/>
                    <a:pt x="310" y="1841"/>
                  </a:cubicBezTo>
                  <a:cubicBezTo>
                    <a:pt x="325" y="1743"/>
                    <a:pt x="350" y="1547"/>
                    <a:pt x="393" y="1358"/>
                  </a:cubicBezTo>
                  <a:cubicBezTo>
                    <a:pt x="417" y="1255"/>
                    <a:pt x="467" y="1153"/>
                    <a:pt x="524" y="1062"/>
                  </a:cubicBezTo>
                  <a:cubicBezTo>
                    <a:pt x="684" y="809"/>
                    <a:pt x="910" y="666"/>
                    <a:pt x="1213" y="666"/>
                  </a:cubicBezTo>
                  <a:cubicBezTo>
                    <a:pt x="1221" y="666"/>
                    <a:pt x="1230" y="666"/>
                    <a:pt x="1239" y="667"/>
                  </a:cubicBezTo>
                  <a:cubicBezTo>
                    <a:pt x="1647" y="677"/>
                    <a:pt x="2018" y="803"/>
                    <a:pt x="2328" y="1066"/>
                  </a:cubicBezTo>
                  <a:cubicBezTo>
                    <a:pt x="2523" y="1231"/>
                    <a:pt x="2688" y="1430"/>
                    <a:pt x="2868" y="1613"/>
                  </a:cubicBezTo>
                  <a:cubicBezTo>
                    <a:pt x="2937" y="1683"/>
                    <a:pt x="3000" y="1760"/>
                    <a:pt x="3077" y="1819"/>
                  </a:cubicBezTo>
                  <a:cubicBezTo>
                    <a:pt x="3123" y="1854"/>
                    <a:pt x="3164" y="1871"/>
                    <a:pt x="3201" y="1871"/>
                  </a:cubicBezTo>
                  <a:cubicBezTo>
                    <a:pt x="3257" y="1871"/>
                    <a:pt x="3305" y="1834"/>
                    <a:pt x="3345" y="1762"/>
                  </a:cubicBezTo>
                  <a:cubicBezTo>
                    <a:pt x="3381" y="1701"/>
                    <a:pt x="3402" y="1636"/>
                    <a:pt x="3433" y="1575"/>
                  </a:cubicBezTo>
                  <a:cubicBezTo>
                    <a:pt x="3583" y="1271"/>
                    <a:pt x="3772" y="997"/>
                    <a:pt x="4015" y="760"/>
                  </a:cubicBezTo>
                  <a:cubicBezTo>
                    <a:pt x="4359" y="425"/>
                    <a:pt x="4769" y="267"/>
                    <a:pt x="5246" y="266"/>
                  </a:cubicBezTo>
                  <a:cubicBezTo>
                    <a:pt x="5247" y="266"/>
                    <a:pt x="5248" y="266"/>
                    <a:pt x="5249" y="266"/>
                  </a:cubicBezTo>
                  <a:close/>
                  <a:moveTo>
                    <a:pt x="5185" y="1"/>
                  </a:moveTo>
                  <a:cubicBezTo>
                    <a:pt x="4692" y="1"/>
                    <a:pt x="4252" y="171"/>
                    <a:pt x="3872" y="520"/>
                  </a:cubicBezTo>
                  <a:cubicBezTo>
                    <a:pt x="3637" y="737"/>
                    <a:pt x="3449" y="989"/>
                    <a:pt x="3292" y="1265"/>
                  </a:cubicBezTo>
                  <a:cubicBezTo>
                    <a:pt x="3253" y="1333"/>
                    <a:pt x="3214" y="1400"/>
                    <a:pt x="3159" y="1498"/>
                  </a:cubicBezTo>
                  <a:cubicBezTo>
                    <a:pt x="3020" y="1348"/>
                    <a:pt x="2910" y="1221"/>
                    <a:pt x="2796" y="1100"/>
                  </a:cubicBezTo>
                  <a:cubicBezTo>
                    <a:pt x="2420" y="710"/>
                    <a:pt x="1967" y="466"/>
                    <a:pt x="1428" y="398"/>
                  </a:cubicBezTo>
                  <a:cubicBezTo>
                    <a:pt x="1372" y="391"/>
                    <a:pt x="1315" y="388"/>
                    <a:pt x="1257" y="388"/>
                  </a:cubicBezTo>
                  <a:cubicBezTo>
                    <a:pt x="1196" y="388"/>
                    <a:pt x="1135" y="392"/>
                    <a:pt x="1076" y="401"/>
                  </a:cubicBezTo>
                  <a:cubicBezTo>
                    <a:pt x="613" y="479"/>
                    <a:pt x="319" y="766"/>
                    <a:pt x="157" y="1191"/>
                  </a:cubicBezTo>
                  <a:cubicBezTo>
                    <a:pt x="23" y="1549"/>
                    <a:pt x="0" y="1921"/>
                    <a:pt x="53" y="2299"/>
                  </a:cubicBezTo>
                  <a:cubicBezTo>
                    <a:pt x="141" y="2922"/>
                    <a:pt x="418" y="3459"/>
                    <a:pt x="800" y="3950"/>
                  </a:cubicBezTo>
                  <a:cubicBezTo>
                    <a:pt x="1342" y="4646"/>
                    <a:pt x="2023" y="5176"/>
                    <a:pt x="2772" y="5627"/>
                  </a:cubicBezTo>
                  <a:cubicBezTo>
                    <a:pt x="2822" y="5658"/>
                    <a:pt x="2875" y="5684"/>
                    <a:pt x="2930" y="5709"/>
                  </a:cubicBezTo>
                  <a:cubicBezTo>
                    <a:pt x="2998" y="5740"/>
                    <a:pt x="3065" y="5757"/>
                    <a:pt x="3131" y="5757"/>
                  </a:cubicBezTo>
                  <a:cubicBezTo>
                    <a:pt x="3215" y="5757"/>
                    <a:pt x="3297" y="5730"/>
                    <a:pt x="3376" y="5674"/>
                  </a:cubicBezTo>
                  <a:cubicBezTo>
                    <a:pt x="3546" y="5555"/>
                    <a:pt x="3720" y="5441"/>
                    <a:pt x="3886" y="5318"/>
                  </a:cubicBezTo>
                  <a:cubicBezTo>
                    <a:pt x="4689" y="4730"/>
                    <a:pt x="5397" y="4051"/>
                    <a:pt x="5939" y="3210"/>
                  </a:cubicBezTo>
                  <a:cubicBezTo>
                    <a:pt x="6249" y="2731"/>
                    <a:pt x="6458" y="2215"/>
                    <a:pt x="6530" y="1647"/>
                  </a:cubicBezTo>
                  <a:cubicBezTo>
                    <a:pt x="6575" y="1291"/>
                    <a:pt x="6511" y="957"/>
                    <a:pt x="6335" y="648"/>
                  </a:cubicBezTo>
                  <a:cubicBezTo>
                    <a:pt x="6135" y="293"/>
                    <a:pt x="5839" y="58"/>
                    <a:pt x="5424" y="14"/>
                  </a:cubicBezTo>
                  <a:cubicBezTo>
                    <a:pt x="5343" y="5"/>
                    <a:pt x="5263" y="1"/>
                    <a:pt x="5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2" name="Google Shape;1092;p27"/>
            <p:cNvSpPr/>
            <p:nvPr/>
          </p:nvSpPr>
          <p:spPr>
            <a:xfrm>
              <a:off x="3207269" y="3223239"/>
              <a:ext cx="20671" cy="10436"/>
            </a:xfrm>
            <a:custGeom>
              <a:avLst/>
              <a:gdLst/>
              <a:ahLst/>
              <a:cxnLst/>
              <a:rect l="l" t="t" r="r" b="b"/>
              <a:pathLst>
                <a:path w="1026" h="518" extrusionOk="0">
                  <a:moveTo>
                    <a:pt x="913" y="1"/>
                  </a:moveTo>
                  <a:cubicBezTo>
                    <a:pt x="883" y="1"/>
                    <a:pt x="850" y="10"/>
                    <a:pt x="824" y="20"/>
                  </a:cubicBezTo>
                  <a:cubicBezTo>
                    <a:pt x="791" y="33"/>
                    <a:pt x="764" y="69"/>
                    <a:pt x="739" y="99"/>
                  </a:cubicBezTo>
                  <a:cubicBezTo>
                    <a:pt x="663" y="189"/>
                    <a:pt x="578" y="224"/>
                    <a:pt x="488" y="224"/>
                  </a:cubicBezTo>
                  <a:cubicBezTo>
                    <a:pt x="423" y="224"/>
                    <a:pt x="355" y="206"/>
                    <a:pt x="286" y="178"/>
                  </a:cubicBezTo>
                  <a:cubicBezTo>
                    <a:pt x="241" y="159"/>
                    <a:pt x="199" y="123"/>
                    <a:pt x="153" y="118"/>
                  </a:cubicBezTo>
                  <a:cubicBezTo>
                    <a:pt x="149" y="117"/>
                    <a:pt x="145" y="117"/>
                    <a:pt x="140" y="117"/>
                  </a:cubicBezTo>
                  <a:cubicBezTo>
                    <a:pt x="101" y="117"/>
                    <a:pt x="55" y="133"/>
                    <a:pt x="26" y="157"/>
                  </a:cubicBezTo>
                  <a:cubicBezTo>
                    <a:pt x="4" y="176"/>
                    <a:pt x="1" y="231"/>
                    <a:pt x="8" y="264"/>
                  </a:cubicBezTo>
                  <a:cubicBezTo>
                    <a:pt x="16" y="299"/>
                    <a:pt x="42" y="335"/>
                    <a:pt x="69" y="361"/>
                  </a:cubicBezTo>
                  <a:cubicBezTo>
                    <a:pt x="181" y="464"/>
                    <a:pt x="318" y="510"/>
                    <a:pt x="447" y="517"/>
                  </a:cubicBezTo>
                  <a:cubicBezTo>
                    <a:pt x="699" y="516"/>
                    <a:pt x="930" y="362"/>
                    <a:pt x="1003" y="162"/>
                  </a:cubicBezTo>
                  <a:cubicBezTo>
                    <a:pt x="1025" y="100"/>
                    <a:pt x="1015" y="37"/>
                    <a:pt x="957" y="9"/>
                  </a:cubicBezTo>
                  <a:cubicBezTo>
                    <a:pt x="944" y="3"/>
                    <a:pt x="929" y="1"/>
                    <a:pt x="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3" name="Google Shape;1093;p27"/>
            <p:cNvSpPr/>
            <p:nvPr/>
          </p:nvSpPr>
          <p:spPr>
            <a:xfrm>
              <a:off x="3192742" y="3206598"/>
              <a:ext cx="5923" cy="6729"/>
            </a:xfrm>
            <a:custGeom>
              <a:avLst/>
              <a:gdLst/>
              <a:ahLst/>
              <a:cxnLst/>
              <a:rect l="l" t="t" r="r" b="b"/>
              <a:pathLst>
                <a:path w="294" h="334" extrusionOk="0">
                  <a:moveTo>
                    <a:pt x="147" y="1"/>
                  </a:moveTo>
                  <a:cubicBezTo>
                    <a:pt x="143" y="1"/>
                    <a:pt x="138" y="1"/>
                    <a:pt x="133" y="2"/>
                  </a:cubicBezTo>
                  <a:cubicBezTo>
                    <a:pt x="53" y="12"/>
                    <a:pt x="18" y="70"/>
                    <a:pt x="11" y="144"/>
                  </a:cubicBezTo>
                  <a:cubicBezTo>
                    <a:pt x="0" y="240"/>
                    <a:pt x="68" y="330"/>
                    <a:pt x="151" y="333"/>
                  </a:cubicBezTo>
                  <a:cubicBezTo>
                    <a:pt x="152" y="333"/>
                    <a:pt x="154" y="333"/>
                    <a:pt x="155" y="333"/>
                  </a:cubicBezTo>
                  <a:cubicBezTo>
                    <a:pt x="226" y="333"/>
                    <a:pt x="290" y="258"/>
                    <a:pt x="291" y="175"/>
                  </a:cubicBezTo>
                  <a:cubicBezTo>
                    <a:pt x="293" y="83"/>
                    <a:pt x="225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4" name="Google Shape;1094;p27"/>
            <p:cNvSpPr/>
            <p:nvPr/>
          </p:nvSpPr>
          <p:spPr>
            <a:xfrm>
              <a:off x="3228403" y="3202064"/>
              <a:ext cx="5641" cy="6246"/>
            </a:xfrm>
            <a:custGeom>
              <a:avLst/>
              <a:gdLst/>
              <a:ahLst/>
              <a:cxnLst/>
              <a:rect l="l" t="t" r="r" b="b"/>
              <a:pathLst>
                <a:path w="280" h="310" extrusionOk="0">
                  <a:moveTo>
                    <a:pt x="138" y="1"/>
                  </a:moveTo>
                  <a:cubicBezTo>
                    <a:pt x="71" y="1"/>
                    <a:pt x="15" y="57"/>
                    <a:pt x="9" y="132"/>
                  </a:cubicBezTo>
                  <a:cubicBezTo>
                    <a:pt x="1" y="220"/>
                    <a:pt x="52" y="295"/>
                    <a:pt x="129" y="308"/>
                  </a:cubicBezTo>
                  <a:cubicBezTo>
                    <a:pt x="134" y="309"/>
                    <a:pt x="139" y="309"/>
                    <a:pt x="145" y="309"/>
                  </a:cubicBezTo>
                  <a:cubicBezTo>
                    <a:pt x="212" y="309"/>
                    <a:pt x="274" y="244"/>
                    <a:pt x="277" y="163"/>
                  </a:cubicBezTo>
                  <a:cubicBezTo>
                    <a:pt x="279" y="73"/>
                    <a:pt x="221" y="4"/>
                    <a:pt x="141" y="1"/>
                  </a:cubicBezTo>
                  <a:cubicBezTo>
                    <a:pt x="140" y="1"/>
                    <a:pt x="139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95" name="Google Shape;1095;p27"/>
          <p:cNvGrpSpPr/>
          <p:nvPr/>
        </p:nvGrpSpPr>
        <p:grpSpPr>
          <a:xfrm>
            <a:off x="12312060" y="7103847"/>
            <a:ext cx="493749" cy="548966"/>
            <a:chOff x="3637216" y="3036331"/>
            <a:chExt cx="122900" cy="102490"/>
          </a:xfrm>
        </p:grpSpPr>
        <p:sp>
          <p:nvSpPr>
            <p:cNvPr id="1096" name="Google Shape;1096;p27"/>
            <p:cNvSpPr/>
            <p:nvPr/>
          </p:nvSpPr>
          <p:spPr>
            <a:xfrm>
              <a:off x="3642999" y="3041509"/>
              <a:ext cx="111214" cy="91550"/>
            </a:xfrm>
            <a:custGeom>
              <a:avLst/>
              <a:gdLst/>
              <a:ahLst/>
              <a:cxnLst/>
              <a:rect l="l" t="t" r="r" b="b"/>
              <a:pathLst>
                <a:path w="5520" h="4544" extrusionOk="0">
                  <a:moveTo>
                    <a:pt x="938" y="0"/>
                  </a:moveTo>
                  <a:cubicBezTo>
                    <a:pt x="652" y="0"/>
                    <a:pt x="406" y="116"/>
                    <a:pt x="210" y="365"/>
                  </a:cubicBezTo>
                  <a:cubicBezTo>
                    <a:pt x="34" y="588"/>
                    <a:pt x="0" y="850"/>
                    <a:pt x="29" y="1122"/>
                  </a:cubicBezTo>
                  <a:cubicBezTo>
                    <a:pt x="64" y="1441"/>
                    <a:pt x="186" y="1732"/>
                    <a:pt x="339" y="2010"/>
                  </a:cubicBezTo>
                  <a:cubicBezTo>
                    <a:pt x="568" y="2426"/>
                    <a:pt x="833" y="2819"/>
                    <a:pt x="1126" y="3192"/>
                  </a:cubicBezTo>
                  <a:cubicBezTo>
                    <a:pt x="1519" y="3693"/>
                    <a:pt x="2012" y="4088"/>
                    <a:pt x="2510" y="4476"/>
                  </a:cubicBezTo>
                  <a:cubicBezTo>
                    <a:pt x="2566" y="4520"/>
                    <a:pt x="2621" y="4544"/>
                    <a:pt x="2677" y="4544"/>
                  </a:cubicBezTo>
                  <a:cubicBezTo>
                    <a:pt x="2719" y="4544"/>
                    <a:pt x="2763" y="4530"/>
                    <a:pt x="2809" y="4501"/>
                  </a:cubicBezTo>
                  <a:cubicBezTo>
                    <a:pt x="2850" y="4475"/>
                    <a:pt x="2897" y="4459"/>
                    <a:pt x="2941" y="4434"/>
                  </a:cubicBezTo>
                  <a:cubicBezTo>
                    <a:pt x="3391" y="4166"/>
                    <a:pt x="3823" y="3872"/>
                    <a:pt x="4220" y="3531"/>
                  </a:cubicBezTo>
                  <a:cubicBezTo>
                    <a:pt x="4544" y="3254"/>
                    <a:pt x="4829" y="2940"/>
                    <a:pt x="5053" y="2575"/>
                  </a:cubicBezTo>
                  <a:cubicBezTo>
                    <a:pt x="5331" y="2122"/>
                    <a:pt x="5494" y="1630"/>
                    <a:pt x="5517" y="1112"/>
                  </a:cubicBezTo>
                  <a:cubicBezTo>
                    <a:pt x="5519" y="844"/>
                    <a:pt x="5464" y="607"/>
                    <a:pt x="5341" y="386"/>
                  </a:cubicBezTo>
                  <a:cubicBezTo>
                    <a:pt x="5198" y="132"/>
                    <a:pt x="5021" y="7"/>
                    <a:pt x="4798" y="7"/>
                  </a:cubicBezTo>
                  <a:cubicBezTo>
                    <a:pt x="4699" y="7"/>
                    <a:pt x="4590" y="32"/>
                    <a:pt x="4471" y="82"/>
                  </a:cubicBezTo>
                  <a:cubicBezTo>
                    <a:pt x="4241" y="179"/>
                    <a:pt x="4050" y="337"/>
                    <a:pt x="3872" y="509"/>
                  </a:cubicBezTo>
                  <a:cubicBezTo>
                    <a:pt x="3624" y="753"/>
                    <a:pt x="3425" y="1033"/>
                    <a:pt x="3242" y="1326"/>
                  </a:cubicBezTo>
                  <a:cubicBezTo>
                    <a:pt x="3190" y="1411"/>
                    <a:pt x="3137" y="1494"/>
                    <a:pt x="3070" y="1566"/>
                  </a:cubicBezTo>
                  <a:cubicBezTo>
                    <a:pt x="3029" y="1610"/>
                    <a:pt x="2985" y="1631"/>
                    <a:pt x="2944" y="1631"/>
                  </a:cubicBezTo>
                  <a:cubicBezTo>
                    <a:pt x="2891" y="1631"/>
                    <a:pt x="2841" y="1596"/>
                    <a:pt x="2806" y="1530"/>
                  </a:cubicBezTo>
                  <a:cubicBezTo>
                    <a:pt x="2782" y="1487"/>
                    <a:pt x="2775" y="1436"/>
                    <a:pt x="2751" y="1392"/>
                  </a:cubicBezTo>
                  <a:cubicBezTo>
                    <a:pt x="2651" y="1212"/>
                    <a:pt x="2564" y="1021"/>
                    <a:pt x="2441" y="856"/>
                  </a:cubicBezTo>
                  <a:cubicBezTo>
                    <a:pt x="2118" y="421"/>
                    <a:pt x="1699" y="122"/>
                    <a:pt x="1158" y="21"/>
                  </a:cubicBezTo>
                  <a:cubicBezTo>
                    <a:pt x="1082" y="7"/>
                    <a:pt x="1009" y="0"/>
                    <a:pt x="9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7" name="Google Shape;1097;p27"/>
            <p:cNvSpPr/>
            <p:nvPr/>
          </p:nvSpPr>
          <p:spPr>
            <a:xfrm>
              <a:off x="3637216" y="3036331"/>
              <a:ext cx="122900" cy="102490"/>
            </a:xfrm>
            <a:custGeom>
              <a:avLst/>
              <a:gdLst/>
              <a:ahLst/>
              <a:cxnLst/>
              <a:rect l="l" t="t" r="r" b="b"/>
              <a:pathLst>
                <a:path w="6100" h="5087" extrusionOk="0">
                  <a:moveTo>
                    <a:pt x="1225" y="257"/>
                  </a:moveTo>
                  <a:cubicBezTo>
                    <a:pt x="1296" y="257"/>
                    <a:pt x="1369" y="264"/>
                    <a:pt x="1445" y="278"/>
                  </a:cubicBezTo>
                  <a:cubicBezTo>
                    <a:pt x="1986" y="379"/>
                    <a:pt x="2405" y="678"/>
                    <a:pt x="2728" y="1113"/>
                  </a:cubicBezTo>
                  <a:cubicBezTo>
                    <a:pt x="2851" y="1278"/>
                    <a:pt x="2938" y="1469"/>
                    <a:pt x="3038" y="1649"/>
                  </a:cubicBezTo>
                  <a:cubicBezTo>
                    <a:pt x="3062" y="1693"/>
                    <a:pt x="3069" y="1744"/>
                    <a:pt x="3093" y="1787"/>
                  </a:cubicBezTo>
                  <a:cubicBezTo>
                    <a:pt x="3128" y="1853"/>
                    <a:pt x="3178" y="1888"/>
                    <a:pt x="3231" y="1888"/>
                  </a:cubicBezTo>
                  <a:cubicBezTo>
                    <a:pt x="3272" y="1888"/>
                    <a:pt x="3316" y="1867"/>
                    <a:pt x="3357" y="1823"/>
                  </a:cubicBezTo>
                  <a:cubicBezTo>
                    <a:pt x="3424" y="1751"/>
                    <a:pt x="3477" y="1668"/>
                    <a:pt x="3529" y="1583"/>
                  </a:cubicBezTo>
                  <a:cubicBezTo>
                    <a:pt x="3712" y="1290"/>
                    <a:pt x="3911" y="1010"/>
                    <a:pt x="4159" y="766"/>
                  </a:cubicBezTo>
                  <a:cubicBezTo>
                    <a:pt x="4337" y="594"/>
                    <a:pt x="4528" y="436"/>
                    <a:pt x="4758" y="339"/>
                  </a:cubicBezTo>
                  <a:cubicBezTo>
                    <a:pt x="4877" y="289"/>
                    <a:pt x="4986" y="264"/>
                    <a:pt x="5085" y="264"/>
                  </a:cubicBezTo>
                  <a:cubicBezTo>
                    <a:pt x="5308" y="264"/>
                    <a:pt x="5485" y="389"/>
                    <a:pt x="5628" y="643"/>
                  </a:cubicBezTo>
                  <a:cubicBezTo>
                    <a:pt x="5751" y="864"/>
                    <a:pt x="5806" y="1101"/>
                    <a:pt x="5804" y="1369"/>
                  </a:cubicBezTo>
                  <a:cubicBezTo>
                    <a:pt x="5781" y="1887"/>
                    <a:pt x="5618" y="2379"/>
                    <a:pt x="5340" y="2832"/>
                  </a:cubicBezTo>
                  <a:cubicBezTo>
                    <a:pt x="5116" y="3197"/>
                    <a:pt x="4831" y="3511"/>
                    <a:pt x="4507" y="3788"/>
                  </a:cubicBezTo>
                  <a:cubicBezTo>
                    <a:pt x="4110" y="4129"/>
                    <a:pt x="3678" y="4423"/>
                    <a:pt x="3228" y="4691"/>
                  </a:cubicBezTo>
                  <a:cubicBezTo>
                    <a:pt x="3184" y="4716"/>
                    <a:pt x="3137" y="4732"/>
                    <a:pt x="3096" y="4758"/>
                  </a:cubicBezTo>
                  <a:cubicBezTo>
                    <a:pt x="3050" y="4787"/>
                    <a:pt x="3006" y="4801"/>
                    <a:pt x="2964" y="4801"/>
                  </a:cubicBezTo>
                  <a:cubicBezTo>
                    <a:pt x="2908" y="4801"/>
                    <a:pt x="2853" y="4777"/>
                    <a:pt x="2797" y="4733"/>
                  </a:cubicBezTo>
                  <a:cubicBezTo>
                    <a:pt x="2299" y="4345"/>
                    <a:pt x="1806" y="3950"/>
                    <a:pt x="1413" y="3449"/>
                  </a:cubicBezTo>
                  <a:cubicBezTo>
                    <a:pt x="1120" y="3076"/>
                    <a:pt x="855" y="2683"/>
                    <a:pt x="626" y="2267"/>
                  </a:cubicBezTo>
                  <a:cubicBezTo>
                    <a:pt x="473" y="1989"/>
                    <a:pt x="351" y="1698"/>
                    <a:pt x="316" y="1379"/>
                  </a:cubicBezTo>
                  <a:cubicBezTo>
                    <a:pt x="287" y="1107"/>
                    <a:pt x="321" y="845"/>
                    <a:pt x="497" y="622"/>
                  </a:cubicBezTo>
                  <a:cubicBezTo>
                    <a:pt x="693" y="373"/>
                    <a:pt x="939" y="257"/>
                    <a:pt x="1225" y="257"/>
                  </a:cubicBezTo>
                  <a:close/>
                  <a:moveTo>
                    <a:pt x="1243" y="1"/>
                  </a:moveTo>
                  <a:cubicBezTo>
                    <a:pt x="1143" y="1"/>
                    <a:pt x="1044" y="13"/>
                    <a:pt x="944" y="38"/>
                  </a:cubicBezTo>
                  <a:cubicBezTo>
                    <a:pt x="417" y="171"/>
                    <a:pt x="0" y="669"/>
                    <a:pt x="61" y="1371"/>
                  </a:cubicBezTo>
                  <a:cubicBezTo>
                    <a:pt x="87" y="1669"/>
                    <a:pt x="176" y="1951"/>
                    <a:pt x="312" y="2217"/>
                  </a:cubicBezTo>
                  <a:cubicBezTo>
                    <a:pt x="603" y="2793"/>
                    <a:pt x="955" y="3326"/>
                    <a:pt x="1374" y="3815"/>
                  </a:cubicBezTo>
                  <a:cubicBezTo>
                    <a:pt x="1748" y="4251"/>
                    <a:pt x="2192" y="4614"/>
                    <a:pt x="2643" y="4966"/>
                  </a:cubicBezTo>
                  <a:cubicBezTo>
                    <a:pt x="2746" y="5047"/>
                    <a:pt x="2846" y="5087"/>
                    <a:pt x="2948" y="5087"/>
                  </a:cubicBezTo>
                  <a:cubicBezTo>
                    <a:pt x="3034" y="5087"/>
                    <a:pt x="3121" y="5058"/>
                    <a:pt x="3212" y="5003"/>
                  </a:cubicBezTo>
                  <a:cubicBezTo>
                    <a:pt x="3430" y="4868"/>
                    <a:pt x="3654" y="4744"/>
                    <a:pt x="3868" y="4603"/>
                  </a:cubicBezTo>
                  <a:cubicBezTo>
                    <a:pt x="4339" y="4294"/>
                    <a:pt x="4786" y="3952"/>
                    <a:pt x="5159" y="3525"/>
                  </a:cubicBezTo>
                  <a:cubicBezTo>
                    <a:pt x="5675" y="2937"/>
                    <a:pt x="5994" y="2262"/>
                    <a:pt x="6064" y="1477"/>
                  </a:cubicBezTo>
                  <a:cubicBezTo>
                    <a:pt x="6099" y="1065"/>
                    <a:pt x="5989" y="694"/>
                    <a:pt x="5752" y="362"/>
                  </a:cubicBezTo>
                  <a:cubicBezTo>
                    <a:pt x="5586" y="128"/>
                    <a:pt x="5336" y="3"/>
                    <a:pt x="5066" y="3"/>
                  </a:cubicBezTo>
                  <a:cubicBezTo>
                    <a:pt x="4991" y="3"/>
                    <a:pt x="4914" y="13"/>
                    <a:pt x="4837" y="33"/>
                  </a:cubicBezTo>
                  <a:cubicBezTo>
                    <a:pt x="4624" y="86"/>
                    <a:pt x="4435" y="191"/>
                    <a:pt x="4259" y="322"/>
                  </a:cubicBezTo>
                  <a:cubicBezTo>
                    <a:pt x="3947" y="556"/>
                    <a:pt x="3697" y="847"/>
                    <a:pt x="3477" y="1164"/>
                  </a:cubicBezTo>
                  <a:cubicBezTo>
                    <a:pt x="3415" y="1254"/>
                    <a:pt x="3358" y="1344"/>
                    <a:pt x="3279" y="1463"/>
                  </a:cubicBezTo>
                  <a:cubicBezTo>
                    <a:pt x="3183" y="1309"/>
                    <a:pt x="3111" y="1180"/>
                    <a:pt x="3031" y="1060"/>
                  </a:cubicBezTo>
                  <a:cubicBezTo>
                    <a:pt x="2657" y="533"/>
                    <a:pt x="2173" y="166"/>
                    <a:pt x="1531" y="32"/>
                  </a:cubicBezTo>
                  <a:cubicBezTo>
                    <a:pt x="1436" y="12"/>
                    <a:pt x="1339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8" name="Google Shape;1098;p27"/>
            <p:cNvSpPr/>
            <p:nvPr/>
          </p:nvSpPr>
          <p:spPr>
            <a:xfrm>
              <a:off x="3689177" y="3105054"/>
              <a:ext cx="25346" cy="10718"/>
            </a:xfrm>
            <a:custGeom>
              <a:avLst/>
              <a:gdLst/>
              <a:ahLst/>
              <a:cxnLst/>
              <a:rect l="l" t="t" r="r" b="b"/>
              <a:pathLst>
                <a:path w="1258" h="532" extrusionOk="0">
                  <a:moveTo>
                    <a:pt x="118" y="0"/>
                  </a:moveTo>
                  <a:cubicBezTo>
                    <a:pt x="99" y="0"/>
                    <a:pt x="81" y="4"/>
                    <a:pt x="71" y="12"/>
                  </a:cubicBezTo>
                  <a:cubicBezTo>
                    <a:pt x="37" y="38"/>
                    <a:pt x="1" y="90"/>
                    <a:pt x="5" y="129"/>
                  </a:cubicBezTo>
                  <a:cubicBezTo>
                    <a:pt x="10" y="182"/>
                    <a:pt x="40" y="242"/>
                    <a:pt x="76" y="284"/>
                  </a:cubicBezTo>
                  <a:cubicBezTo>
                    <a:pt x="209" y="443"/>
                    <a:pt x="380" y="531"/>
                    <a:pt x="629" y="531"/>
                  </a:cubicBezTo>
                  <a:cubicBezTo>
                    <a:pt x="640" y="531"/>
                    <a:pt x="652" y="531"/>
                    <a:pt x="663" y="531"/>
                  </a:cubicBezTo>
                  <a:cubicBezTo>
                    <a:pt x="664" y="531"/>
                    <a:pt x="715" y="531"/>
                    <a:pt x="761" y="522"/>
                  </a:cubicBezTo>
                  <a:cubicBezTo>
                    <a:pt x="939" y="484"/>
                    <a:pt x="1092" y="405"/>
                    <a:pt x="1198" y="250"/>
                  </a:cubicBezTo>
                  <a:cubicBezTo>
                    <a:pt x="1257" y="165"/>
                    <a:pt x="1256" y="87"/>
                    <a:pt x="1197" y="41"/>
                  </a:cubicBezTo>
                  <a:cubicBezTo>
                    <a:pt x="1169" y="19"/>
                    <a:pt x="1142" y="10"/>
                    <a:pt x="1115" y="10"/>
                  </a:cubicBezTo>
                  <a:cubicBezTo>
                    <a:pt x="1079" y="10"/>
                    <a:pt x="1044" y="27"/>
                    <a:pt x="1011" y="54"/>
                  </a:cubicBezTo>
                  <a:cubicBezTo>
                    <a:pt x="981" y="79"/>
                    <a:pt x="955" y="110"/>
                    <a:pt x="924" y="134"/>
                  </a:cubicBezTo>
                  <a:cubicBezTo>
                    <a:pt x="817" y="214"/>
                    <a:pt x="719" y="254"/>
                    <a:pt x="622" y="254"/>
                  </a:cubicBezTo>
                  <a:cubicBezTo>
                    <a:pt x="521" y="254"/>
                    <a:pt x="421" y="211"/>
                    <a:pt x="313" y="124"/>
                  </a:cubicBezTo>
                  <a:cubicBezTo>
                    <a:pt x="267" y="88"/>
                    <a:pt x="228" y="42"/>
                    <a:pt x="178" y="13"/>
                  </a:cubicBezTo>
                  <a:cubicBezTo>
                    <a:pt x="163" y="5"/>
                    <a:pt x="140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99" name="Google Shape;1099;p27"/>
            <p:cNvSpPr/>
            <p:nvPr/>
          </p:nvSpPr>
          <p:spPr>
            <a:xfrm>
              <a:off x="3719297" y="3085974"/>
              <a:ext cx="5641" cy="5682"/>
            </a:xfrm>
            <a:custGeom>
              <a:avLst/>
              <a:gdLst/>
              <a:ahLst/>
              <a:cxnLst/>
              <a:rect l="l" t="t" r="r" b="b"/>
              <a:pathLst>
                <a:path w="280" h="282" extrusionOk="0">
                  <a:moveTo>
                    <a:pt x="138" y="0"/>
                  </a:moveTo>
                  <a:cubicBezTo>
                    <a:pt x="137" y="0"/>
                    <a:pt x="136" y="0"/>
                    <a:pt x="136" y="0"/>
                  </a:cubicBezTo>
                  <a:cubicBezTo>
                    <a:pt x="74" y="2"/>
                    <a:pt x="8" y="67"/>
                    <a:pt x="5" y="131"/>
                  </a:cubicBezTo>
                  <a:cubicBezTo>
                    <a:pt x="1" y="206"/>
                    <a:pt x="72" y="281"/>
                    <a:pt x="146" y="281"/>
                  </a:cubicBezTo>
                  <a:cubicBezTo>
                    <a:pt x="211" y="281"/>
                    <a:pt x="273" y="219"/>
                    <a:pt x="275" y="153"/>
                  </a:cubicBezTo>
                  <a:cubicBezTo>
                    <a:pt x="279" y="73"/>
                    <a:pt x="212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00" name="Google Shape;1100;p27"/>
            <p:cNvSpPr/>
            <p:nvPr/>
          </p:nvSpPr>
          <p:spPr>
            <a:xfrm>
              <a:off x="3679405" y="3085289"/>
              <a:ext cx="5379" cy="5138"/>
            </a:xfrm>
            <a:custGeom>
              <a:avLst/>
              <a:gdLst/>
              <a:ahLst/>
              <a:cxnLst/>
              <a:rect l="l" t="t" r="r" b="b"/>
              <a:pathLst>
                <a:path w="267" h="255" extrusionOk="0">
                  <a:moveTo>
                    <a:pt x="142" y="0"/>
                  </a:moveTo>
                  <a:cubicBezTo>
                    <a:pt x="140" y="0"/>
                    <a:pt x="137" y="0"/>
                    <a:pt x="135" y="0"/>
                  </a:cubicBezTo>
                  <a:cubicBezTo>
                    <a:pt x="67" y="6"/>
                    <a:pt x="27" y="45"/>
                    <a:pt x="15" y="110"/>
                  </a:cubicBezTo>
                  <a:cubicBezTo>
                    <a:pt x="1" y="181"/>
                    <a:pt x="57" y="249"/>
                    <a:pt x="127" y="254"/>
                  </a:cubicBezTo>
                  <a:cubicBezTo>
                    <a:pt x="130" y="254"/>
                    <a:pt x="133" y="255"/>
                    <a:pt x="136" y="255"/>
                  </a:cubicBezTo>
                  <a:cubicBezTo>
                    <a:pt x="202" y="255"/>
                    <a:pt x="259" y="199"/>
                    <a:pt x="263" y="129"/>
                  </a:cubicBezTo>
                  <a:cubicBezTo>
                    <a:pt x="267" y="59"/>
                    <a:pt x="211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01" name="Google Shape;1101;p27"/>
          <p:cNvGrpSpPr/>
          <p:nvPr/>
        </p:nvGrpSpPr>
        <p:grpSpPr>
          <a:xfrm>
            <a:off x="5812636" y="433505"/>
            <a:ext cx="469952" cy="554578"/>
            <a:chOff x="3397360" y="3022731"/>
            <a:chExt cx="116976" cy="103538"/>
          </a:xfrm>
        </p:grpSpPr>
        <p:sp>
          <p:nvSpPr>
            <p:cNvPr id="1102" name="Google Shape;1102;p27"/>
            <p:cNvSpPr/>
            <p:nvPr/>
          </p:nvSpPr>
          <p:spPr>
            <a:xfrm>
              <a:off x="3397360" y="3022731"/>
              <a:ext cx="116976" cy="103538"/>
            </a:xfrm>
            <a:custGeom>
              <a:avLst/>
              <a:gdLst/>
              <a:ahLst/>
              <a:cxnLst/>
              <a:rect l="l" t="t" r="r" b="b"/>
              <a:pathLst>
                <a:path w="5806" h="5139" extrusionOk="0">
                  <a:moveTo>
                    <a:pt x="4669" y="279"/>
                  </a:moveTo>
                  <a:cubicBezTo>
                    <a:pt x="4779" y="279"/>
                    <a:pt x="4885" y="299"/>
                    <a:pt x="4990" y="331"/>
                  </a:cubicBezTo>
                  <a:cubicBezTo>
                    <a:pt x="5167" y="385"/>
                    <a:pt x="5295" y="508"/>
                    <a:pt x="5372" y="679"/>
                  </a:cubicBezTo>
                  <a:cubicBezTo>
                    <a:pt x="5475" y="909"/>
                    <a:pt x="5513" y="1151"/>
                    <a:pt x="5490" y="1401"/>
                  </a:cubicBezTo>
                  <a:cubicBezTo>
                    <a:pt x="5455" y="1788"/>
                    <a:pt x="5348" y="2154"/>
                    <a:pt x="5180" y="2505"/>
                  </a:cubicBezTo>
                  <a:cubicBezTo>
                    <a:pt x="4814" y="3268"/>
                    <a:pt x="4315" y="3939"/>
                    <a:pt x="3753" y="4567"/>
                  </a:cubicBezTo>
                  <a:cubicBezTo>
                    <a:pt x="3696" y="4633"/>
                    <a:pt x="3631" y="4695"/>
                    <a:pt x="3574" y="4763"/>
                  </a:cubicBezTo>
                  <a:cubicBezTo>
                    <a:pt x="3522" y="4826"/>
                    <a:pt x="3465" y="4854"/>
                    <a:pt x="3402" y="4854"/>
                  </a:cubicBezTo>
                  <a:cubicBezTo>
                    <a:pt x="3364" y="4854"/>
                    <a:pt x="3325" y="4844"/>
                    <a:pt x="3283" y="4825"/>
                  </a:cubicBezTo>
                  <a:cubicBezTo>
                    <a:pt x="3256" y="4814"/>
                    <a:pt x="3227" y="4806"/>
                    <a:pt x="3200" y="4793"/>
                  </a:cubicBezTo>
                  <a:cubicBezTo>
                    <a:pt x="2369" y="4406"/>
                    <a:pt x="1618" y="3906"/>
                    <a:pt x="1018" y="3201"/>
                  </a:cubicBezTo>
                  <a:cubicBezTo>
                    <a:pt x="742" y="2878"/>
                    <a:pt x="512" y="2523"/>
                    <a:pt x="362" y="2120"/>
                  </a:cubicBezTo>
                  <a:cubicBezTo>
                    <a:pt x="244" y="1802"/>
                    <a:pt x="234" y="1491"/>
                    <a:pt x="370" y="1171"/>
                  </a:cubicBezTo>
                  <a:cubicBezTo>
                    <a:pt x="507" y="852"/>
                    <a:pt x="750" y="707"/>
                    <a:pt x="1077" y="668"/>
                  </a:cubicBezTo>
                  <a:cubicBezTo>
                    <a:pt x="1096" y="666"/>
                    <a:pt x="1114" y="665"/>
                    <a:pt x="1133" y="665"/>
                  </a:cubicBezTo>
                  <a:cubicBezTo>
                    <a:pt x="1164" y="665"/>
                    <a:pt x="1195" y="667"/>
                    <a:pt x="1226" y="667"/>
                  </a:cubicBezTo>
                  <a:cubicBezTo>
                    <a:pt x="1241" y="666"/>
                    <a:pt x="1255" y="666"/>
                    <a:pt x="1270" y="666"/>
                  </a:cubicBezTo>
                  <a:cubicBezTo>
                    <a:pt x="1424" y="666"/>
                    <a:pt x="1569" y="714"/>
                    <a:pt x="1705" y="785"/>
                  </a:cubicBezTo>
                  <a:cubicBezTo>
                    <a:pt x="1964" y="915"/>
                    <a:pt x="2188" y="1090"/>
                    <a:pt x="2374" y="1313"/>
                  </a:cubicBezTo>
                  <a:cubicBezTo>
                    <a:pt x="2494" y="1457"/>
                    <a:pt x="2608" y="1606"/>
                    <a:pt x="2733" y="1746"/>
                  </a:cubicBezTo>
                  <a:cubicBezTo>
                    <a:pt x="2789" y="1808"/>
                    <a:pt x="2841" y="1839"/>
                    <a:pt x="2890" y="1839"/>
                  </a:cubicBezTo>
                  <a:cubicBezTo>
                    <a:pt x="2950" y="1839"/>
                    <a:pt x="3005" y="1792"/>
                    <a:pt x="3056" y="1699"/>
                  </a:cubicBezTo>
                  <a:cubicBezTo>
                    <a:pt x="3089" y="1638"/>
                    <a:pt x="3114" y="1574"/>
                    <a:pt x="3144" y="1511"/>
                  </a:cubicBezTo>
                  <a:cubicBezTo>
                    <a:pt x="3255" y="1269"/>
                    <a:pt x="3390" y="1039"/>
                    <a:pt x="3568" y="838"/>
                  </a:cubicBezTo>
                  <a:cubicBezTo>
                    <a:pt x="3825" y="548"/>
                    <a:pt x="4135" y="357"/>
                    <a:pt x="4523" y="291"/>
                  </a:cubicBezTo>
                  <a:cubicBezTo>
                    <a:pt x="4573" y="283"/>
                    <a:pt x="4621" y="279"/>
                    <a:pt x="4669" y="279"/>
                  </a:cubicBezTo>
                  <a:close/>
                  <a:moveTo>
                    <a:pt x="4670" y="1"/>
                  </a:moveTo>
                  <a:cubicBezTo>
                    <a:pt x="4314" y="1"/>
                    <a:pt x="3995" y="127"/>
                    <a:pt x="3706" y="338"/>
                  </a:cubicBezTo>
                  <a:cubicBezTo>
                    <a:pt x="3414" y="552"/>
                    <a:pt x="3193" y="827"/>
                    <a:pt x="3027" y="1146"/>
                  </a:cubicBezTo>
                  <a:cubicBezTo>
                    <a:pt x="2979" y="1240"/>
                    <a:pt x="2927" y="1333"/>
                    <a:pt x="2855" y="1468"/>
                  </a:cubicBezTo>
                  <a:cubicBezTo>
                    <a:pt x="2762" y="1352"/>
                    <a:pt x="2701" y="1276"/>
                    <a:pt x="2642" y="1198"/>
                  </a:cubicBezTo>
                  <a:cubicBezTo>
                    <a:pt x="2400" y="890"/>
                    <a:pt x="2101" y="653"/>
                    <a:pt x="1743" y="495"/>
                  </a:cubicBezTo>
                  <a:cubicBezTo>
                    <a:pt x="1565" y="416"/>
                    <a:pt x="1386" y="375"/>
                    <a:pt x="1207" y="375"/>
                  </a:cubicBezTo>
                  <a:cubicBezTo>
                    <a:pt x="1032" y="375"/>
                    <a:pt x="857" y="414"/>
                    <a:pt x="683" y="492"/>
                  </a:cubicBezTo>
                  <a:cubicBezTo>
                    <a:pt x="305" y="662"/>
                    <a:pt x="64" y="951"/>
                    <a:pt x="22" y="1368"/>
                  </a:cubicBezTo>
                  <a:cubicBezTo>
                    <a:pt x="1" y="1570"/>
                    <a:pt x="16" y="1782"/>
                    <a:pt x="53" y="1983"/>
                  </a:cubicBezTo>
                  <a:cubicBezTo>
                    <a:pt x="127" y="2399"/>
                    <a:pt x="332" y="2761"/>
                    <a:pt x="581" y="3095"/>
                  </a:cubicBezTo>
                  <a:cubicBezTo>
                    <a:pt x="1237" y="3978"/>
                    <a:pt x="2099" y="4603"/>
                    <a:pt x="3091" y="5057"/>
                  </a:cubicBezTo>
                  <a:cubicBezTo>
                    <a:pt x="3208" y="5111"/>
                    <a:pt x="3305" y="5139"/>
                    <a:pt x="3395" y="5139"/>
                  </a:cubicBezTo>
                  <a:cubicBezTo>
                    <a:pt x="3539" y="5139"/>
                    <a:pt x="3662" y="5066"/>
                    <a:pt x="3806" y="4913"/>
                  </a:cubicBezTo>
                  <a:cubicBezTo>
                    <a:pt x="4444" y="4236"/>
                    <a:pt x="5002" y="3499"/>
                    <a:pt x="5416" y="2662"/>
                  </a:cubicBezTo>
                  <a:cubicBezTo>
                    <a:pt x="5573" y="2342"/>
                    <a:pt x="5696" y="2009"/>
                    <a:pt x="5748" y="1656"/>
                  </a:cubicBezTo>
                  <a:cubicBezTo>
                    <a:pt x="5799" y="1302"/>
                    <a:pt x="5806" y="950"/>
                    <a:pt x="5656" y="611"/>
                  </a:cubicBezTo>
                  <a:cubicBezTo>
                    <a:pt x="5487" y="230"/>
                    <a:pt x="5191" y="36"/>
                    <a:pt x="4783" y="5"/>
                  </a:cubicBezTo>
                  <a:cubicBezTo>
                    <a:pt x="4745" y="2"/>
                    <a:pt x="4707" y="1"/>
                    <a:pt x="4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03" name="Google Shape;1103;p27"/>
            <p:cNvSpPr/>
            <p:nvPr/>
          </p:nvSpPr>
          <p:spPr>
            <a:xfrm>
              <a:off x="3402075" y="3028332"/>
              <a:ext cx="106359" cy="92195"/>
            </a:xfrm>
            <a:custGeom>
              <a:avLst/>
              <a:gdLst/>
              <a:ahLst/>
              <a:cxnLst/>
              <a:rect l="l" t="t" r="r" b="b"/>
              <a:pathLst>
                <a:path w="5279" h="4576" extrusionOk="0">
                  <a:moveTo>
                    <a:pt x="4435" y="1"/>
                  </a:moveTo>
                  <a:cubicBezTo>
                    <a:pt x="4387" y="1"/>
                    <a:pt x="4339" y="5"/>
                    <a:pt x="4289" y="13"/>
                  </a:cubicBezTo>
                  <a:cubicBezTo>
                    <a:pt x="3901" y="79"/>
                    <a:pt x="3591" y="270"/>
                    <a:pt x="3334" y="560"/>
                  </a:cubicBezTo>
                  <a:cubicBezTo>
                    <a:pt x="3156" y="761"/>
                    <a:pt x="3021" y="991"/>
                    <a:pt x="2910" y="1233"/>
                  </a:cubicBezTo>
                  <a:cubicBezTo>
                    <a:pt x="2880" y="1296"/>
                    <a:pt x="2855" y="1360"/>
                    <a:pt x="2822" y="1421"/>
                  </a:cubicBezTo>
                  <a:cubicBezTo>
                    <a:pt x="2771" y="1514"/>
                    <a:pt x="2716" y="1561"/>
                    <a:pt x="2656" y="1561"/>
                  </a:cubicBezTo>
                  <a:cubicBezTo>
                    <a:pt x="2607" y="1561"/>
                    <a:pt x="2555" y="1530"/>
                    <a:pt x="2499" y="1468"/>
                  </a:cubicBezTo>
                  <a:cubicBezTo>
                    <a:pt x="2374" y="1328"/>
                    <a:pt x="2260" y="1179"/>
                    <a:pt x="2140" y="1035"/>
                  </a:cubicBezTo>
                  <a:cubicBezTo>
                    <a:pt x="1954" y="812"/>
                    <a:pt x="1730" y="637"/>
                    <a:pt x="1471" y="507"/>
                  </a:cubicBezTo>
                  <a:cubicBezTo>
                    <a:pt x="1335" y="436"/>
                    <a:pt x="1190" y="388"/>
                    <a:pt x="1036" y="388"/>
                  </a:cubicBezTo>
                  <a:cubicBezTo>
                    <a:pt x="1021" y="388"/>
                    <a:pt x="1007" y="388"/>
                    <a:pt x="992" y="389"/>
                  </a:cubicBezTo>
                  <a:cubicBezTo>
                    <a:pt x="961" y="389"/>
                    <a:pt x="930" y="387"/>
                    <a:pt x="899" y="387"/>
                  </a:cubicBezTo>
                  <a:cubicBezTo>
                    <a:pt x="880" y="387"/>
                    <a:pt x="862" y="388"/>
                    <a:pt x="843" y="390"/>
                  </a:cubicBezTo>
                  <a:cubicBezTo>
                    <a:pt x="516" y="429"/>
                    <a:pt x="273" y="574"/>
                    <a:pt x="136" y="893"/>
                  </a:cubicBezTo>
                  <a:cubicBezTo>
                    <a:pt x="0" y="1213"/>
                    <a:pt x="10" y="1524"/>
                    <a:pt x="128" y="1842"/>
                  </a:cubicBezTo>
                  <a:cubicBezTo>
                    <a:pt x="278" y="2245"/>
                    <a:pt x="508" y="2600"/>
                    <a:pt x="784" y="2923"/>
                  </a:cubicBezTo>
                  <a:cubicBezTo>
                    <a:pt x="1384" y="3628"/>
                    <a:pt x="2135" y="4128"/>
                    <a:pt x="2966" y="4515"/>
                  </a:cubicBezTo>
                  <a:cubicBezTo>
                    <a:pt x="2993" y="4528"/>
                    <a:pt x="3022" y="4536"/>
                    <a:pt x="3049" y="4547"/>
                  </a:cubicBezTo>
                  <a:cubicBezTo>
                    <a:pt x="3091" y="4566"/>
                    <a:pt x="3130" y="4576"/>
                    <a:pt x="3168" y="4576"/>
                  </a:cubicBezTo>
                  <a:cubicBezTo>
                    <a:pt x="3231" y="4576"/>
                    <a:pt x="3288" y="4548"/>
                    <a:pt x="3340" y="4485"/>
                  </a:cubicBezTo>
                  <a:cubicBezTo>
                    <a:pt x="3397" y="4417"/>
                    <a:pt x="3462" y="4355"/>
                    <a:pt x="3519" y="4289"/>
                  </a:cubicBezTo>
                  <a:cubicBezTo>
                    <a:pt x="4081" y="3661"/>
                    <a:pt x="4580" y="2990"/>
                    <a:pt x="4946" y="2227"/>
                  </a:cubicBezTo>
                  <a:cubicBezTo>
                    <a:pt x="5114" y="1876"/>
                    <a:pt x="5221" y="1510"/>
                    <a:pt x="5256" y="1123"/>
                  </a:cubicBezTo>
                  <a:cubicBezTo>
                    <a:pt x="5279" y="873"/>
                    <a:pt x="5241" y="631"/>
                    <a:pt x="5138" y="401"/>
                  </a:cubicBezTo>
                  <a:cubicBezTo>
                    <a:pt x="5061" y="230"/>
                    <a:pt x="4933" y="107"/>
                    <a:pt x="4756" y="53"/>
                  </a:cubicBezTo>
                  <a:cubicBezTo>
                    <a:pt x="4651" y="21"/>
                    <a:pt x="4545" y="1"/>
                    <a:pt x="4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04" name="Google Shape;1104;p27"/>
            <p:cNvSpPr/>
            <p:nvPr/>
          </p:nvSpPr>
          <p:spPr>
            <a:xfrm>
              <a:off x="3447225" y="3090205"/>
              <a:ext cx="24902" cy="11746"/>
            </a:xfrm>
            <a:custGeom>
              <a:avLst/>
              <a:gdLst/>
              <a:ahLst/>
              <a:cxnLst/>
              <a:rect l="l" t="t" r="r" b="b"/>
              <a:pathLst>
                <a:path w="1236" h="583" extrusionOk="0">
                  <a:moveTo>
                    <a:pt x="1092" y="0"/>
                  </a:moveTo>
                  <a:cubicBezTo>
                    <a:pt x="1054" y="0"/>
                    <a:pt x="1019" y="21"/>
                    <a:pt x="985" y="51"/>
                  </a:cubicBezTo>
                  <a:cubicBezTo>
                    <a:pt x="964" y="72"/>
                    <a:pt x="948" y="98"/>
                    <a:pt x="928" y="119"/>
                  </a:cubicBezTo>
                  <a:cubicBezTo>
                    <a:pt x="816" y="231"/>
                    <a:pt x="705" y="287"/>
                    <a:pt x="584" y="287"/>
                  </a:cubicBezTo>
                  <a:cubicBezTo>
                    <a:pt x="494" y="287"/>
                    <a:pt x="399" y="255"/>
                    <a:pt x="296" y="192"/>
                  </a:cubicBezTo>
                  <a:cubicBezTo>
                    <a:pt x="255" y="166"/>
                    <a:pt x="217" y="125"/>
                    <a:pt x="172" y="114"/>
                  </a:cubicBezTo>
                  <a:cubicBezTo>
                    <a:pt x="160" y="111"/>
                    <a:pt x="146" y="110"/>
                    <a:pt x="131" y="110"/>
                  </a:cubicBezTo>
                  <a:cubicBezTo>
                    <a:pt x="96" y="110"/>
                    <a:pt x="59" y="119"/>
                    <a:pt x="40" y="138"/>
                  </a:cubicBezTo>
                  <a:cubicBezTo>
                    <a:pt x="14" y="165"/>
                    <a:pt x="0" y="228"/>
                    <a:pt x="9" y="269"/>
                  </a:cubicBezTo>
                  <a:cubicBezTo>
                    <a:pt x="19" y="314"/>
                    <a:pt x="54" y="357"/>
                    <a:pt x="88" y="389"/>
                  </a:cubicBezTo>
                  <a:cubicBezTo>
                    <a:pt x="223" y="514"/>
                    <a:pt x="380" y="583"/>
                    <a:pt x="565" y="583"/>
                  </a:cubicBezTo>
                  <a:cubicBezTo>
                    <a:pt x="567" y="583"/>
                    <a:pt x="568" y="583"/>
                    <a:pt x="570" y="583"/>
                  </a:cubicBezTo>
                  <a:cubicBezTo>
                    <a:pt x="846" y="579"/>
                    <a:pt x="1065" y="468"/>
                    <a:pt x="1197" y="219"/>
                  </a:cubicBezTo>
                  <a:cubicBezTo>
                    <a:pt x="1232" y="155"/>
                    <a:pt x="1235" y="84"/>
                    <a:pt x="1170" y="32"/>
                  </a:cubicBezTo>
                  <a:cubicBezTo>
                    <a:pt x="1143" y="10"/>
                    <a:pt x="111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05" name="Google Shape;1105;p27"/>
            <p:cNvSpPr/>
            <p:nvPr/>
          </p:nvSpPr>
          <p:spPr>
            <a:xfrm>
              <a:off x="3435842" y="3074914"/>
              <a:ext cx="6085" cy="6588"/>
            </a:xfrm>
            <a:custGeom>
              <a:avLst/>
              <a:gdLst/>
              <a:ahLst/>
              <a:cxnLst/>
              <a:rect l="l" t="t" r="r" b="b"/>
              <a:pathLst>
                <a:path w="302" h="327" extrusionOk="0">
                  <a:moveTo>
                    <a:pt x="142" y="0"/>
                  </a:moveTo>
                  <a:cubicBezTo>
                    <a:pt x="80" y="0"/>
                    <a:pt x="16" y="63"/>
                    <a:pt x="10" y="129"/>
                  </a:cubicBezTo>
                  <a:cubicBezTo>
                    <a:pt x="1" y="221"/>
                    <a:pt x="67" y="316"/>
                    <a:pt x="145" y="326"/>
                  </a:cubicBezTo>
                  <a:cubicBezTo>
                    <a:pt x="149" y="326"/>
                    <a:pt x="154" y="326"/>
                    <a:pt x="158" y="326"/>
                  </a:cubicBezTo>
                  <a:cubicBezTo>
                    <a:pt x="227" y="326"/>
                    <a:pt x="296" y="258"/>
                    <a:pt x="299" y="183"/>
                  </a:cubicBezTo>
                  <a:cubicBezTo>
                    <a:pt x="302" y="93"/>
                    <a:pt x="227" y="3"/>
                    <a:pt x="146" y="1"/>
                  </a:cubicBezTo>
                  <a:cubicBezTo>
                    <a:pt x="145" y="0"/>
                    <a:pt x="143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06" name="Google Shape;1106;p27"/>
            <p:cNvSpPr/>
            <p:nvPr/>
          </p:nvSpPr>
          <p:spPr>
            <a:xfrm>
              <a:off x="3475432" y="3069433"/>
              <a:ext cx="5883" cy="6064"/>
            </a:xfrm>
            <a:custGeom>
              <a:avLst/>
              <a:gdLst/>
              <a:ahLst/>
              <a:cxnLst/>
              <a:rect l="l" t="t" r="r" b="b"/>
              <a:pathLst>
                <a:path w="292" h="301" extrusionOk="0">
                  <a:moveTo>
                    <a:pt x="144" y="0"/>
                  </a:moveTo>
                  <a:cubicBezTo>
                    <a:pt x="134" y="0"/>
                    <a:pt x="124" y="2"/>
                    <a:pt x="114" y="4"/>
                  </a:cubicBezTo>
                  <a:cubicBezTo>
                    <a:pt x="37" y="26"/>
                    <a:pt x="2" y="84"/>
                    <a:pt x="1" y="158"/>
                  </a:cubicBezTo>
                  <a:cubicBezTo>
                    <a:pt x="0" y="231"/>
                    <a:pt x="73" y="300"/>
                    <a:pt x="142" y="300"/>
                  </a:cubicBezTo>
                  <a:cubicBezTo>
                    <a:pt x="147" y="300"/>
                    <a:pt x="151" y="300"/>
                    <a:pt x="156" y="299"/>
                  </a:cubicBezTo>
                  <a:cubicBezTo>
                    <a:pt x="230" y="289"/>
                    <a:pt x="291" y="206"/>
                    <a:pt x="281" y="128"/>
                  </a:cubicBezTo>
                  <a:cubicBezTo>
                    <a:pt x="272" y="56"/>
                    <a:pt x="20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07" name="Google Shape;1107;p27"/>
          <p:cNvGrpSpPr/>
          <p:nvPr/>
        </p:nvGrpSpPr>
        <p:grpSpPr>
          <a:xfrm>
            <a:off x="12218751" y="8664024"/>
            <a:ext cx="204218" cy="311228"/>
            <a:chOff x="3161171" y="3530166"/>
            <a:chExt cx="50832" cy="58105"/>
          </a:xfrm>
        </p:grpSpPr>
        <p:sp>
          <p:nvSpPr>
            <p:cNvPr id="1108" name="Google Shape;1108;p27"/>
            <p:cNvSpPr/>
            <p:nvPr/>
          </p:nvSpPr>
          <p:spPr>
            <a:xfrm>
              <a:off x="3161171" y="3530166"/>
              <a:ext cx="50832" cy="58105"/>
            </a:xfrm>
            <a:custGeom>
              <a:avLst/>
              <a:gdLst/>
              <a:ahLst/>
              <a:cxnLst/>
              <a:rect l="l" t="t" r="r" b="b"/>
              <a:pathLst>
                <a:path w="2523" h="2884" extrusionOk="0">
                  <a:moveTo>
                    <a:pt x="1278" y="975"/>
                  </a:moveTo>
                  <a:cubicBezTo>
                    <a:pt x="1312" y="975"/>
                    <a:pt x="1346" y="990"/>
                    <a:pt x="1370" y="1018"/>
                  </a:cubicBezTo>
                  <a:cubicBezTo>
                    <a:pt x="1492" y="1165"/>
                    <a:pt x="1621" y="1316"/>
                    <a:pt x="1753" y="1471"/>
                  </a:cubicBezTo>
                  <a:cubicBezTo>
                    <a:pt x="1799" y="1526"/>
                    <a:pt x="1789" y="1609"/>
                    <a:pt x="1731" y="1650"/>
                  </a:cubicBezTo>
                  <a:cubicBezTo>
                    <a:pt x="1664" y="1698"/>
                    <a:pt x="1593" y="1749"/>
                    <a:pt x="1531" y="1808"/>
                  </a:cubicBezTo>
                  <a:cubicBezTo>
                    <a:pt x="1480" y="1856"/>
                    <a:pt x="1435" y="1911"/>
                    <a:pt x="1389" y="1971"/>
                  </a:cubicBezTo>
                  <a:cubicBezTo>
                    <a:pt x="1364" y="2002"/>
                    <a:pt x="1328" y="2018"/>
                    <a:pt x="1292" y="2018"/>
                  </a:cubicBezTo>
                  <a:cubicBezTo>
                    <a:pt x="1253" y="2018"/>
                    <a:pt x="1213" y="1999"/>
                    <a:pt x="1190" y="1961"/>
                  </a:cubicBezTo>
                  <a:cubicBezTo>
                    <a:pt x="1092" y="1810"/>
                    <a:pt x="981" y="1667"/>
                    <a:pt x="837" y="1552"/>
                  </a:cubicBezTo>
                  <a:cubicBezTo>
                    <a:pt x="779" y="1505"/>
                    <a:pt x="774" y="1420"/>
                    <a:pt x="827" y="1368"/>
                  </a:cubicBezTo>
                  <a:cubicBezTo>
                    <a:pt x="953" y="1244"/>
                    <a:pt x="1074" y="1125"/>
                    <a:pt x="1192" y="1010"/>
                  </a:cubicBezTo>
                  <a:cubicBezTo>
                    <a:pt x="1216" y="987"/>
                    <a:pt x="1247" y="975"/>
                    <a:pt x="1278" y="975"/>
                  </a:cubicBezTo>
                  <a:close/>
                  <a:moveTo>
                    <a:pt x="1285" y="1"/>
                  </a:moveTo>
                  <a:cubicBezTo>
                    <a:pt x="1217" y="1"/>
                    <a:pt x="1175" y="61"/>
                    <a:pt x="1160" y="128"/>
                  </a:cubicBezTo>
                  <a:cubicBezTo>
                    <a:pt x="1121" y="290"/>
                    <a:pt x="1088" y="455"/>
                    <a:pt x="1056" y="619"/>
                  </a:cubicBezTo>
                  <a:cubicBezTo>
                    <a:pt x="1025" y="780"/>
                    <a:pt x="939" y="912"/>
                    <a:pt x="813" y="1011"/>
                  </a:cubicBezTo>
                  <a:cubicBezTo>
                    <a:pt x="649" y="1141"/>
                    <a:pt x="478" y="1260"/>
                    <a:pt x="257" y="1281"/>
                  </a:cubicBezTo>
                  <a:cubicBezTo>
                    <a:pt x="196" y="1289"/>
                    <a:pt x="134" y="1310"/>
                    <a:pt x="81" y="1338"/>
                  </a:cubicBezTo>
                  <a:cubicBezTo>
                    <a:pt x="0" y="1382"/>
                    <a:pt x="3" y="1502"/>
                    <a:pt x="86" y="1544"/>
                  </a:cubicBezTo>
                  <a:cubicBezTo>
                    <a:pt x="140" y="1570"/>
                    <a:pt x="202" y="1586"/>
                    <a:pt x="263" y="1598"/>
                  </a:cubicBezTo>
                  <a:cubicBezTo>
                    <a:pt x="634" y="1671"/>
                    <a:pt x="876" y="1894"/>
                    <a:pt x="1025" y="2235"/>
                  </a:cubicBezTo>
                  <a:cubicBezTo>
                    <a:pt x="1095" y="2399"/>
                    <a:pt x="1165" y="2560"/>
                    <a:pt x="1166" y="2744"/>
                  </a:cubicBezTo>
                  <a:cubicBezTo>
                    <a:pt x="1166" y="2823"/>
                    <a:pt x="1209" y="2884"/>
                    <a:pt x="1297" y="2884"/>
                  </a:cubicBezTo>
                  <a:cubicBezTo>
                    <a:pt x="1298" y="2884"/>
                    <a:pt x="1300" y="2884"/>
                    <a:pt x="1301" y="2884"/>
                  </a:cubicBezTo>
                  <a:cubicBezTo>
                    <a:pt x="1392" y="2881"/>
                    <a:pt x="1427" y="2818"/>
                    <a:pt x="1439" y="2739"/>
                  </a:cubicBezTo>
                  <a:cubicBezTo>
                    <a:pt x="1460" y="2616"/>
                    <a:pt x="1468" y="2488"/>
                    <a:pt x="1502" y="2369"/>
                  </a:cubicBezTo>
                  <a:cubicBezTo>
                    <a:pt x="1611" y="1999"/>
                    <a:pt x="1866" y="1794"/>
                    <a:pt x="2248" y="1748"/>
                  </a:cubicBezTo>
                  <a:cubicBezTo>
                    <a:pt x="2310" y="1740"/>
                    <a:pt x="2377" y="1748"/>
                    <a:pt x="2434" y="1727"/>
                  </a:cubicBezTo>
                  <a:cubicBezTo>
                    <a:pt x="2444" y="1723"/>
                    <a:pt x="2452" y="1718"/>
                    <a:pt x="2461" y="1710"/>
                  </a:cubicBezTo>
                  <a:cubicBezTo>
                    <a:pt x="2518" y="1662"/>
                    <a:pt x="2523" y="1570"/>
                    <a:pt x="2466" y="1522"/>
                  </a:cubicBezTo>
                  <a:cubicBezTo>
                    <a:pt x="2462" y="1519"/>
                    <a:pt x="2459" y="1517"/>
                    <a:pt x="2457" y="1516"/>
                  </a:cubicBezTo>
                  <a:cubicBezTo>
                    <a:pt x="2413" y="1488"/>
                    <a:pt x="2358" y="1481"/>
                    <a:pt x="2311" y="1459"/>
                  </a:cubicBezTo>
                  <a:cubicBezTo>
                    <a:pt x="1833" y="1233"/>
                    <a:pt x="1513" y="892"/>
                    <a:pt x="1481" y="335"/>
                  </a:cubicBezTo>
                  <a:cubicBezTo>
                    <a:pt x="1477" y="263"/>
                    <a:pt x="1469" y="186"/>
                    <a:pt x="1439" y="121"/>
                  </a:cubicBezTo>
                  <a:cubicBezTo>
                    <a:pt x="1418" y="71"/>
                    <a:pt x="1363" y="15"/>
                    <a:pt x="1314" y="4"/>
                  </a:cubicBezTo>
                  <a:cubicBezTo>
                    <a:pt x="1303" y="2"/>
                    <a:pt x="1294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09" name="Google Shape;1109;p27"/>
            <p:cNvSpPr/>
            <p:nvPr/>
          </p:nvSpPr>
          <p:spPr>
            <a:xfrm>
              <a:off x="3176745" y="3549810"/>
              <a:ext cx="20691" cy="21014"/>
            </a:xfrm>
            <a:custGeom>
              <a:avLst/>
              <a:gdLst/>
              <a:ahLst/>
              <a:cxnLst/>
              <a:rect l="l" t="t" r="r" b="b"/>
              <a:pathLst>
                <a:path w="1027" h="1043" extrusionOk="0">
                  <a:moveTo>
                    <a:pt x="505" y="0"/>
                  </a:moveTo>
                  <a:cubicBezTo>
                    <a:pt x="474" y="0"/>
                    <a:pt x="443" y="12"/>
                    <a:pt x="419" y="35"/>
                  </a:cubicBezTo>
                  <a:cubicBezTo>
                    <a:pt x="301" y="150"/>
                    <a:pt x="180" y="269"/>
                    <a:pt x="54" y="393"/>
                  </a:cubicBezTo>
                  <a:cubicBezTo>
                    <a:pt x="1" y="445"/>
                    <a:pt x="6" y="530"/>
                    <a:pt x="64" y="577"/>
                  </a:cubicBezTo>
                  <a:cubicBezTo>
                    <a:pt x="208" y="692"/>
                    <a:pt x="319" y="835"/>
                    <a:pt x="417" y="986"/>
                  </a:cubicBezTo>
                  <a:cubicBezTo>
                    <a:pt x="440" y="1024"/>
                    <a:pt x="480" y="1043"/>
                    <a:pt x="519" y="1043"/>
                  </a:cubicBezTo>
                  <a:cubicBezTo>
                    <a:pt x="555" y="1043"/>
                    <a:pt x="591" y="1027"/>
                    <a:pt x="616" y="996"/>
                  </a:cubicBezTo>
                  <a:cubicBezTo>
                    <a:pt x="662" y="936"/>
                    <a:pt x="707" y="881"/>
                    <a:pt x="758" y="833"/>
                  </a:cubicBezTo>
                  <a:cubicBezTo>
                    <a:pt x="820" y="774"/>
                    <a:pt x="891" y="723"/>
                    <a:pt x="958" y="675"/>
                  </a:cubicBezTo>
                  <a:cubicBezTo>
                    <a:pt x="1016" y="634"/>
                    <a:pt x="1026" y="551"/>
                    <a:pt x="980" y="496"/>
                  </a:cubicBezTo>
                  <a:cubicBezTo>
                    <a:pt x="848" y="341"/>
                    <a:pt x="719" y="190"/>
                    <a:pt x="597" y="43"/>
                  </a:cubicBezTo>
                  <a:cubicBezTo>
                    <a:pt x="573" y="15"/>
                    <a:pt x="539" y="0"/>
                    <a:pt x="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10" name="Google Shape;1110;p27"/>
          <p:cNvGrpSpPr/>
          <p:nvPr/>
        </p:nvGrpSpPr>
        <p:grpSpPr>
          <a:xfrm>
            <a:off x="698712" y="2472397"/>
            <a:ext cx="191509" cy="292667"/>
            <a:chOff x="3735335" y="3191467"/>
            <a:chExt cx="47669" cy="54640"/>
          </a:xfrm>
        </p:grpSpPr>
        <p:sp>
          <p:nvSpPr>
            <p:cNvPr id="1111" name="Google Shape;1111;p27"/>
            <p:cNvSpPr/>
            <p:nvPr/>
          </p:nvSpPr>
          <p:spPr>
            <a:xfrm>
              <a:off x="3735335" y="3191467"/>
              <a:ext cx="47669" cy="54640"/>
            </a:xfrm>
            <a:custGeom>
              <a:avLst/>
              <a:gdLst/>
              <a:ahLst/>
              <a:cxnLst/>
              <a:rect l="l" t="t" r="r" b="b"/>
              <a:pathLst>
                <a:path w="2366" h="2712" extrusionOk="0">
                  <a:moveTo>
                    <a:pt x="1221" y="918"/>
                  </a:moveTo>
                  <a:cubicBezTo>
                    <a:pt x="1256" y="918"/>
                    <a:pt x="1290" y="934"/>
                    <a:pt x="1314" y="963"/>
                  </a:cubicBezTo>
                  <a:cubicBezTo>
                    <a:pt x="1420" y="1107"/>
                    <a:pt x="1532" y="1256"/>
                    <a:pt x="1649" y="1409"/>
                  </a:cubicBezTo>
                  <a:cubicBezTo>
                    <a:pt x="1688" y="1464"/>
                    <a:pt x="1675" y="1540"/>
                    <a:pt x="1618" y="1576"/>
                  </a:cubicBezTo>
                  <a:cubicBezTo>
                    <a:pt x="1551" y="1618"/>
                    <a:pt x="1482" y="1662"/>
                    <a:pt x="1421" y="1713"/>
                  </a:cubicBezTo>
                  <a:cubicBezTo>
                    <a:pt x="1370" y="1757"/>
                    <a:pt x="1325" y="1806"/>
                    <a:pt x="1279" y="1860"/>
                  </a:cubicBezTo>
                  <a:cubicBezTo>
                    <a:pt x="1255" y="1886"/>
                    <a:pt x="1224" y="1899"/>
                    <a:pt x="1192" y="1899"/>
                  </a:cubicBezTo>
                  <a:cubicBezTo>
                    <a:pt x="1152" y="1899"/>
                    <a:pt x="1113" y="1879"/>
                    <a:pt x="1092" y="1840"/>
                  </a:cubicBezTo>
                  <a:cubicBezTo>
                    <a:pt x="1008" y="1692"/>
                    <a:pt x="912" y="1552"/>
                    <a:pt x="783" y="1437"/>
                  </a:cubicBezTo>
                  <a:cubicBezTo>
                    <a:pt x="732" y="1390"/>
                    <a:pt x="732" y="1309"/>
                    <a:pt x="783" y="1263"/>
                  </a:cubicBezTo>
                  <a:cubicBezTo>
                    <a:pt x="907" y="1154"/>
                    <a:pt x="1029" y="1048"/>
                    <a:pt x="1144" y="947"/>
                  </a:cubicBezTo>
                  <a:cubicBezTo>
                    <a:pt x="1167" y="927"/>
                    <a:pt x="1194" y="918"/>
                    <a:pt x="1221" y="918"/>
                  </a:cubicBezTo>
                  <a:close/>
                  <a:moveTo>
                    <a:pt x="1278" y="1"/>
                  </a:moveTo>
                  <a:cubicBezTo>
                    <a:pt x="1219" y="1"/>
                    <a:pt x="1178" y="54"/>
                    <a:pt x="1160" y="114"/>
                  </a:cubicBezTo>
                  <a:cubicBezTo>
                    <a:pt x="1115" y="266"/>
                    <a:pt x="1074" y="418"/>
                    <a:pt x="1036" y="571"/>
                  </a:cubicBezTo>
                  <a:cubicBezTo>
                    <a:pt x="997" y="722"/>
                    <a:pt x="911" y="840"/>
                    <a:pt x="787" y="927"/>
                  </a:cubicBezTo>
                  <a:cubicBezTo>
                    <a:pt x="627" y="1041"/>
                    <a:pt x="458" y="1143"/>
                    <a:pt x="251" y="1151"/>
                  </a:cubicBezTo>
                  <a:cubicBezTo>
                    <a:pt x="192" y="1154"/>
                    <a:pt x="133" y="1171"/>
                    <a:pt x="82" y="1195"/>
                  </a:cubicBezTo>
                  <a:cubicBezTo>
                    <a:pt x="4" y="1230"/>
                    <a:pt x="0" y="1345"/>
                    <a:pt x="76" y="1387"/>
                  </a:cubicBezTo>
                  <a:cubicBezTo>
                    <a:pt x="124" y="1416"/>
                    <a:pt x="183" y="1434"/>
                    <a:pt x="240" y="1448"/>
                  </a:cubicBezTo>
                  <a:cubicBezTo>
                    <a:pt x="583" y="1537"/>
                    <a:pt x="799" y="1759"/>
                    <a:pt x="920" y="2087"/>
                  </a:cubicBezTo>
                  <a:cubicBezTo>
                    <a:pt x="978" y="2244"/>
                    <a:pt x="1035" y="2399"/>
                    <a:pt x="1026" y="2573"/>
                  </a:cubicBezTo>
                  <a:cubicBezTo>
                    <a:pt x="1022" y="2647"/>
                    <a:pt x="1059" y="2708"/>
                    <a:pt x="1146" y="2711"/>
                  </a:cubicBezTo>
                  <a:cubicBezTo>
                    <a:pt x="1147" y="2711"/>
                    <a:pt x="1148" y="2711"/>
                    <a:pt x="1150" y="2711"/>
                  </a:cubicBezTo>
                  <a:cubicBezTo>
                    <a:pt x="1230" y="2711"/>
                    <a:pt x="1267" y="2654"/>
                    <a:pt x="1283" y="2583"/>
                  </a:cubicBezTo>
                  <a:cubicBezTo>
                    <a:pt x="1310" y="2469"/>
                    <a:pt x="1324" y="2348"/>
                    <a:pt x="1362" y="2238"/>
                  </a:cubicBezTo>
                  <a:cubicBezTo>
                    <a:pt x="1485" y="1897"/>
                    <a:pt x="1736" y="1717"/>
                    <a:pt x="2097" y="1695"/>
                  </a:cubicBezTo>
                  <a:cubicBezTo>
                    <a:pt x="2107" y="1694"/>
                    <a:pt x="2117" y="1694"/>
                    <a:pt x="2128" y="1694"/>
                  </a:cubicBezTo>
                  <a:cubicBezTo>
                    <a:pt x="2149" y="1694"/>
                    <a:pt x="2171" y="1695"/>
                    <a:pt x="2192" y="1695"/>
                  </a:cubicBezTo>
                  <a:cubicBezTo>
                    <a:pt x="2220" y="1695"/>
                    <a:pt x="2247" y="1693"/>
                    <a:pt x="2272" y="1685"/>
                  </a:cubicBezTo>
                  <a:cubicBezTo>
                    <a:pt x="2280" y="1682"/>
                    <a:pt x="2290" y="1677"/>
                    <a:pt x="2298" y="1671"/>
                  </a:cubicBezTo>
                  <a:cubicBezTo>
                    <a:pt x="2355" y="1629"/>
                    <a:pt x="2365" y="1543"/>
                    <a:pt x="2313" y="1495"/>
                  </a:cubicBezTo>
                  <a:cubicBezTo>
                    <a:pt x="2310" y="1491"/>
                    <a:pt x="2306" y="1489"/>
                    <a:pt x="2303" y="1486"/>
                  </a:cubicBezTo>
                  <a:cubicBezTo>
                    <a:pt x="2264" y="1459"/>
                    <a:pt x="2212" y="1449"/>
                    <a:pt x="2170" y="1426"/>
                  </a:cubicBezTo>
                  <a:cubicBezTo>
                    <a:pt x="1734" y="1189"/>
                    <a:pt x="1450" y="851"/>
                    <a:pt x="1450" y="326"/>
                  </a:cubicBezTo>
                  <a:cubicBezTo>
                    <a:pt x="1450" y="259"/>
                    <a:pt x="1448" y="185"/>
                    <a:pt x="1423" y="123"/>
                  </a:cubicBezTo>
                  <a:cubicBezTo>
                    <a:pt x="1404" y="76"/>
                    <a:pt x="1357" y="20"/>
                    <a:pt x="1311" y="6"/>
                  </a:cubicBezTo>
                  <a:cubicBezTo>
                    <a:pt x="1299" y="2"/>
                    <a:pt x="1289" y="1"/>
                    <a:pt x="1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12" name="Google Shape;1112;p27"/>
            <p:cNvSpPr/>
            <p:nvPr/>
          </p:nvSpPr>
          <p:spPr>
            <a:xfrm>
              <a:off x="3750062" y="3209942"/>
              <a:ext cx="19301" cy="19805"/>
            </a:xfrm>
            <a:custGeom>
              <a:avLst/>
              <a:gdLst/>
              <a:ahLst/>
              <a:cxnLst/>
              <a:rect l="l" t="t" r="r" b="b"/>
              <a:pathLst>
                <a:path w="958" h="983" extrusionOk="0">
                  <a:moveTo>
                    <a:pt x="490" y="1"/>
                  </a:moveTo>
                  <a:cubicBezTo>
                    <a:pt x="463" y="1"/>
                    <a:pt x="436" y="10"/>
                    <a:pt x="413" y="30"/>
                  </a:cubicBezTo>
                  <a:cubicBezTo>
                    <a:pt x="298" y="131"/>
                    <a:pt x="176" y="237"/>
                    <a:pt x="52" y="346"/>
                  </a:cubicBezTo>
                  <a:cubicBezTo>
                    <a:pt x="1" y="392"/>
                    <a:pt x="1" y="473"/>
                    <a:pt x="52" y="520"/>
                  </a:cubicBezTo>
                  <a:cubicBezTo>
                    <a:pt x="181" y="635"/>
                    <a:pt x="277" y="775"/>
                    <a:pt x="361" y="923"/>
                  </a:cubicBezTo>
                  <a:cubicBezTo>
                    <a:pt x="382" y="962"/>
                    <a:pt x="421" y="982"/>
                    <a:pt x="461" y="982"/>
                  </a:cubicBezTo>
                  <a:cubicBezTo>
                    <a:pt x="493" y="982"/>
                    <a:pt x="524" y="969"/>
                    <a:pt x="548" y="943"/>
                  </a:cubicBezTo>
                  <a:cubicBezTo>
                    <a:pt x="594" y="889"/>
                    <a:pt x="639" y="840"/>
                    <a:pt x="690" y="796"/>
                  </a:cubicBezTo>
                  <a:cubicBezTo>
                    <a:pt x="751" y="745"/>
                    <a:pt x="820" y="701"/>
                    <a:pt x="887" y="659"/>
                  </a:cubicBezTo>
                  <a:cubicBezTo>
                    <a:pt x="944" y="623"/>
                    <a:pt x="957" y="547"/>
                    <a:pt x="918" y="492"/>
                  </a:cubicBezTo>
                  <a:cubicBezTo>
                    <a:pt x="801" y="339"/>
                    <a:pt x="689" y="190"/>
                    <a:pt x="583" y="46"/>
                  </a:cubicBezTo>
                  <a:cubicBezTo>
                    <a:pt x="559" y="17"/>
                    <a:pt x="525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13" name="Google Shape;1113;p27"/>
          <p:cNvGrpSpPr/>
          <p:nvPr/>
        </p:nvGrpSpPr>
        <p:grpSpPr>
          <a:xfrm>
            <a:off x="8657418" y="710838"/>
            <a:ext cx="187301" cy="306157"/>
            <a:chOff x="3005935" y="3237443"/>
            <a:chExt cx="46621" cy="57158"/>
          </a:xfrm>
        </p:grpSpPr>
        <p:sp>
          <p:nvSpPr>
            <p:cNvPr id="1114" name="Google Shape;1114;p27"/>
            <p:cNvSpPr/>
            <p:nvPr/>
          </p:nvSpPr>
          <p:spPr>
            <a:xfrm>
              <a:off x="3005935" y="3237443"/>
              <a:ext cx="46621" cy="57158"/>
            </a:xfrm>
            <a:custGeom>
              <a:avLst/>
              <a:gdLst/>
              <a:ahLst/>
              <a:cxnLst/>
              <a:rect l="l" t="t" r="r" b="b"/>
              <a:pathLst>
                <a:path w="2314" h="2837" extrusionOk="0">
                  <a:moveTo>
                    <a:pt x="1122" y="1049"/>
                  </a:moveTo>
                  <a:cubicBezTo>
                    <a:pt x="1148" y="1049"/>
                    <a:pt x="1174" y="1058"/>
                    <a:pt x="1195" y="1077"/>
                  </a:cubicBezTo>
                  <a:cubicBezTo>
                    <a:pt x="1278" y="1153"/>
                    <a:pt x="1364" y="1232"/>
                    <a:pt x="1457" y="1302"/>
                  </a:cubicBezTo>
                  <a:cubicBezTo>
                    <a:pt x="1540" y="1365"/>
                    <a:pt x="1629" y="1421"/>
                    <a:pt x="1717" y="1476"/>
                  </a:cubicBezTo>
                  <a:cubicBezTo>
                    <a:pt x="1779" y="1515"/>
                    <a:pt x="1786" y="1603"/>
                    <a:pt x="1730" y="1652"/>
                  </a:cubicBezTo>
                  <a:cubicBezTo>
                    <a:pt x="1623" y="1745"/>
                    <a:pt x="1515" y="1838"/>
                    <a:pt x="1400" y="1937"/>
                  </a:cubicBezTo>
                  <a:cubicBezTo>
                    <a:pt x="1379" y="1955"/>
                    <a:pt x="1354" y="1964"/>
                    <a:pt x="1329" y="1964"/>
                  </a:cubicBezTo>
                  <a:cubicBezTo>
                    <a:pt x="1295" y="1964"/>
                    <a:pt x="1260" y="1947"/>
                    <a:pt x="1237" y="1916"/>
                  </a:cubicBezTo>
                  <a:cubicBezTo>
                    <a:pt x="1122" y="1755"/>
                    <a:pt x="967" y="1635"/>
                    <a:pt x="796" y="1532"/>
                  </a:cubicBezTo>
                  <a:cubicBezTo>
                    <a:pt x="737" y="1496"/>
                    <a:pt x="726" y="1413"/>
                    <a:pt x="775" y="1364"/>
                  </a:cubicBezTo>
                  <a:cubicBezTo>
                    <a:pt x="868" y="1266"/>
                    <a:pt x="957" y="1171"/>
                    <a:pt x="1043" y="1082"/>
                  </a:cubicBezTo>
                  <a:cubicBezTo>
                    <a:pt x="1065" y="1060"/>
                    <a:pt x="1093" y="1049"/>
                    <a:pt x="1122" y="1049"/>
                  </a:cubicBezTo>
                  <a:close/>
                  <a:moveTo>
                    <a:pt x="1051" y="0"/>
                  </a:moveTo>
                  <a:cubicBezTo>
                    <a:pt x="1043" y="0"/>
                    <a:pt x="1035" y="1"/>
                    <a:pt x="1028" y="3"/>
                  </a:cubicBezTo>
                  <a:cubicBezTo>
                    <a:pt x="961" y="17"/>
                    <a:pt x="927" y="66"/>
                    <a:pt x="924" y="130"/>
                  </a:cubicBezTo>
                  <a:cubicBezTo>
                    <a:pt x="919" y="208"/>
                    <a:pt x="922" y="287"/>
                    <a:pt x="922" y="379"/>
                  </a:cubicBezTo>
                  <a:cubicBezTo>
                    <a:pt x="989" y="731"/>
                    <a:pt x="833" y="1000"/>
                    <a:pt x="541" y="1201"/>
                  </a:cubicBezTo>
                  <a:cubicBezTo>
                    <a:pt x="429" y="1278"/>
                    <a:pt x="306" y="1341"/>
                    <a:pt x="183" y="1400"/>
                  </a:cubicBezTo>
                  <a:cubicBezTo>
                    <a:pt x="56" y="1458"/>
                    <a:pt x="1" y="1504"/>
                    <a:pt x="22" y="1575"/>
                  </a:cubicBezTo>
                  <a:cubicBezTo>
                    <a:pt x="55" y="1689"/>
                    <a:pt x="153" y="1668"/>
                    <a:pt x="240" y="1674"/>
                  </a:cubicBezTo>
                  <a:cubicBezTo>
                    <a:pt x="328" y="1681"/>
                    <a:pt x="419" y="1685"/>
                    <a:pt x="501" y="1709"/>
                  </a:cubicBezTo>
                  <a:cubicBezTo>
                    <a:pt x="770" y="1789"/>
                    <a:pt x="976" y="1956"/>
                    <a:pt x="1086" y="2214"/>
                  </a:cubicBezTo>
                  <a:cubicBezTo>
                    <a:pt x="1164" y="2392"/>
                    <a:pt x="1210" y="2586"/>
                    <a:pt x="1280" y="2769"/>
                  </a:cubicBezTo>
                  <a:cubicBezTo>
                    <a:pt x="1293" y="2803"/>
                    <a:pt x="1353" y="2833"/>
                    <a:pt x="1392" y="2836"/>
                  </a:cubicBezTo>
                  <a:cubicBezTo>
                    <a:pt x="1393" y="2836"/>
                    <a:pt x="1393" y="2836"/>
                    <a:pt x="1394" y="2836"/>
                  </a:cubicBezTo>
                  <a:cubicBezTo>
                    <a:pt x="1420" y="2836"/>
                    <a:pt x="1466" y="2794"/>
                    <a:pt x="1472" y="2766"/>
                  </a:cubicBezTo>
                  <a:cubicBezTo>
                    <a:pt x="1494" y="2660"/>
                    <a:pt x="1509" y="2552"/>
                    <a:pt x="1514" y="2444"/>
                  </a:cubicBezTo>
                  <a:cubicBezTo>
                    <a:pt x="1524" y="2155"/>
                    <a:pt x="1683" y="1968"/>
                    <a:pt x="1920" y="1835"/>
                  </a:cubicBezTo>
                  <a:cubicBezTo>
                    <a:pt x="1995" y="1793"/>
                    <a:pt x="2081" y="1763"/>
                    <a:pt x="2164" y="1731"/>
                  </a:cubicBezTo>
                  <a:cubicBezTo>
                    <a:pt x="2231" y="1705"/>
                    <a:pt x="2291" y="1674"/>
                    <a:pt x="2302" y="1595"/>
                  </a:cubicBezTo>
                  <a:cubicBezTo>
                    <a:pt x="2313" y="1502"/>
                    <a:pt x="2253" y="1448"/>
                    <a:pt x="2183" y="1409"/>
                  </a:cubicBezTo>
                  <a:cubicBezTo>
                    <a:pt x="2106" y="1365"/>
                    <a:pt x="2028" y="1321"/>
                    <a:pt x="1947" y="1286"/>
                  </a:cubicBezTo>
                  <a:cubicBezTo>
                    <a:pt x="1498" y="1090"/>
                    <a:pt x="1268" y="735"/>
                    <a:pt x="1196" y="264"/>
                  </a:cubicBezTo>
                  <a:cubicBezTo>
                    <a:pt x="1189" y="214"/>
                    <a:pt x="1184" y="166"/>
                    <a:pt x="1173" y="117"/>
                  </a:cubicBezTo>
                  <a:cubicBezTo>
                    <a:pt x="1155" y="45"/>
                    <a:pt x="1106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15" name="Google Shape;1115;p27"/>
            <p:cNvSpPr/>
            <p:nvPr/>
          </p:nvSpPr>
          <p:spPr>
            <a:xfrm>
              <a:off x="3020562" y="3258558"/>
              <a:ext cx="21356" cy="18455"/>
            </a:xfrm>
            <a:custGeom>
              <a:avLst/>
              <a:gdLst/>
              <a:ahLst/>
              <a:cxnLst/>
              <a:rect l="l" t="t" r="r" b="b"/>
              <a:pathLst>
                <a:path w="1060" h="916" extrusionOk="0">
                  <a:moveTo>
                    <a:pt x="396" y="1"/>
                  </a:moveTo>
                  <a:cubicBezTo>
                    <a:pt x="367" y="1"/>
                    <a:pt x="339" y="12"/>
                    <a:pt x="317" y="34"/>
                  </a:cubicBezTo>
                  <a:cubicBezTo>
                    <a:pt x="231" y="123"/>
                    <a:pt x="142" y="218"/>
                    <a:pt x="49" y="316"/>
                  </a:cubicBezTo>
                  <a:cubicBezTo>
                    <a:pt x="0" y="365"/>
                    <a:pt x="11" y="448"/>
                    <a:pt x="70" y="484"/>
                  </a:cubicBezTo>
                  <a:cubicBezTo>
                    <a:pt x="241" y="587"/>
                    <a:pt x="396" y="707"/>
                    <a:pt x="511" y="868"/>
                  </a:cubicBezTo>
                  <a:cubicBezTo>
                    <a:pt x="534" y="899"/>
                    <a:pt x="569" y="916"/>
                    <a:pt x="603" y="916"/>
                  </a:cubicBezTo>
                  <a:cubicBezTo>
                    <a:pt x="628" y="916"/>
                    <a:pt x="653" y="907"/>
                    <a:pt x="674" y="889"/>
                  </a:cubicBezTo>
                  <a:cubicBezTo>
                    <a:pt x="789" y="790"/>
                    <a:pt x="897" y="697"/>
                    <a:pt x="1004" y="604"/>
                  </a:cubicBezTo>
                  <a:cubicBezTo>
                    <a:pt x="1060" y="555"/>
                    <a:pt x="1053" y="467"/>
                    <a:pt x="991" y="428"/>
                  </a:cubicBezTo>
                  <a:cubicBezTo>
                    <a:pt x="903" y="373"/>
                    <a:pt x="814" y="317"/>
                    <a:pt x="731" y="254"/>
                  </a:cubicBezTo>
                  <a:cubicBezTo>
                    <a:pt x="638" y="184"/>
                    <a:pt x="552" y="105"/>
                    <a:pt x="469" y="29"/>
                  </a:cubicBezTo>
                  <a:cubicBezTo>
                    <a:pt x="448" y="10"/>
                    <a:pt x="422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16" name="Google Shape;1116;p27"/>
          <p:cNvGrpSpPr/>
          <p:nvPr/>
        </p:nvGrpSpPr>
        <p:grpSpPr>
          <a:xfrm>
            <a:off x="912982" y="8580172"/>
            <a:ext cx="208102" cy="317812"/>
            <a:chOff x="3618741" y="3460375"/>
            <a:chExt cx="51799" cy="59334"/>
          </a:xfrm>
        </p:grpSpPr>
        <p:sp>
          <p:nvSpPr>
            <p:cNvPr id="1117" name="Google Shape;1117;p27"/>
            <p:cNvSpPr/>
            <p:nvPr/>
          </p:nvSpPr>
          <p:spPr>
            <a:xfrm>
              <a:off x="3618741" y="3460375"/>
              <a:ext cx="51799" cy="59334"/>
            </a:xfrm>
            <a:custGeom>
              <a:avLst/>
              <a:gdLst/>
              <a:ahLst/>
              <a:cxnLst/>
              <a:rect l="l" t="t" r="r" b="b"/>
              <a:pathLst>
                <a:path w="2571" h="2945" extrusionOk="0">
                  <a:moveTo>
                    <a:pt x="1327" y="904"/>
                  </a:moveTo>
                  <a:cubicBezTo>
                    <a:pt x="1357" y="904"/>
                    <a:pt x="1388" y="915"/>
                    <a:pt x="1412" y="937"/>
                  </a:cubicBezTo>
                  <a:cubicBezTo>
                    <a:pt x="1583" y="1100"/>
                    <a:pt x="1752" y="1262"/>
                    <a:pt x="1922" y="1425"/>
                  </a:cubicBezTo>
                  <a:cubicBezTo>
                    <a:pt x="1969" y="1470"/>
                    <a:pt x="1973" y="1544"/>
                    <a:pt x="1932" y="1592"/>
                  </a:cubicBezTo>
                  <a:cubicBezTo>
                    <a:pt x="1804" y="1745"/>
                    <a:pt x="1672" y="1902"/>
                    <a:pt x="1533" y="2067"/>
                  </a:cubicBezTo>
                  <a:cubicBezTo>
                    <a:pt x="1509" y="2096"/>
                    <a:pt x="1474" y="2111"/>
                    <a:pt x="1440" y="2111"/>
                  </a:cubicBezTo>
                  <a:cubicBezTo>
                    <a:pt x="1401" y="2111"/>
                    <a:pt x="1363" y="2093"/>
                    <a:pt x="1338" y="2058"/>
                  </a:cubicBezTo>
                  <a:cubicBezTo>
                    <a:pt x="1306" y="2010"/>
                    <a:pt x="1271" y="1964"/>
                    <a:pt x="1231" y="1921"/>
                  </a:cubicBezTo>
                  <a:cubicBezTo>
                    <a:pt x="1147" y="1830"/>
                    <a:pt x="1050" y="1747"/>
                    <a:pt x="950" y="1675"/>
                  </a:cubicBezTo>
                  <a:cubicBezTo>
                    <a:pt x="895" y="1635"/>
                    <a:pt x="837" y="1602"/>
                    <a:pt x="777" y="1568"/>
                  </a:cubicBezTo>
                  <a:cubicBezTo>
                    <a:pt x="703" y="1526"/>
                    <a:pt x="692" y="1425"/>
                    <a:pt x="755" y="1370"/>
                  </a:cubicBezTo>
                  <a:cubicBezTo>
                    <a:pt x="919" y="1224"/>
                    <a:pt x="1081" y="1081"/>
                    <a:pt x="1245" y="935"/>
                  </a:cubicBezTo>
                  <a:cubicBezTo>
                    <a:pt x="1269" y="914"/>
                    <a:pt x="1298" y="904"/>
                    <a:pt x="1327" y="904"/>
                  </a:cubicBezTo>
                  <a:close/>
                  <a:moveTo>
                    <a:pt x="1394" y="0"/>
                  </a:moveTo>
                  <a:cubicBezTo>
                    <a:pt x="1354" y="0"/>
                    <a:pt x="1296" y="34"/>
                    <a:pt x="1273" y="70"/>
                  </a:cubicBezTo>
                  <a:cubicBezTo>
                    <a:pt x="1241" y="119"/>
                    <a:pt x="1227" y="185"/>
                    <a:pt x="1217" y="246"/>
                  </a:cubicBezTo>
                  <a:cubicBezTo>
                    <a:pt x="1169" y="541"/>
                    <a:pt x="1010" y="772"/>
                    <a:pt x="786" y="955"/>
                  </a:cubicBezTo>
                  <a:cubicBezTo>
                    <a:pt x="649" y="1067"/>
                    <a:pt x="493" y="1156"/>
                    <a:pt x="344" y="1252"/>
                  </a:cubicBezTo>
                  <a:cubicBezTo>
                    <a:pt x="273" y="1297"/>
                    <a:pt x="193" y="1328"/>
                    <a:pt x="126" y="1377"/>
                  </a:cubicBezTo>
                  <a:cubicBezTo>
                    <a:pt x="0" y="1469"/>
                    <a:pt x="19" y="1609"/>
                    <a:pt x="163" y="1670"/>
                  </a:cubicBezTo>
                  <a:cubicBezTo>
                    <a:pt x="250" y="1706"/>
                    <a:pt x="343" y="1727"/>
                    <a:pt x="431" y="1757"/>
                  </a:cubicBezTo>
                  <a:cubicBezTo>
                    <a:pt x="848" y="1901"/>
                    <a:pt x="1130" y="2169"/>
                    <a:pt x="1223" y="2613"/>
                  </a:cubicBezTo>
                  <a:cubicBezTo>
                    <a:pt x="1236" y="2673"/>
                    <a:pt x="1252" y="2735"/>
                    <a:pt x="1271" y="2794"/>
                  </a:cubicBezTo>
                  <a:cubicBezTo>
                    <a:pt x="1297" y="2876"/>
                    <a:pt x="1342" y="2944"/>
                    <a:pt x="1435" y="2944"/>
                  </a:cubicBezTo>
                  <a:cubicBezTo>
                    <a:pt x="1439" y="2944"/>
                    <a:pt x="1443" y="2944"/>
                    <a:pt x="1447" y="2944"/>
                  </a:cubicBezTo>
                  <a:cubicBezTo>
                    <a:pt x="1529" y="2938"/>
                    <a:pt x="1577" y="2879"/>
                    <a:pt x="1597" y="2804"/>
                  </a:cubicBezTo>
                  <a:cubicBezTo>
                    <a:pt x="1622" y="2713"/>
                    <a:pt x="1642" y="2620"/>
                    <a:pt x="1667" y="2530"/>
                  </a:cubicBezTo>
                  <a:cubicBezTo>
                    <a:pt x="1756" y="2217"/>
                    <a:pt x="1923" y="1958"/>
                    <a:pt x="2195" y="1773"/>
                  </a:cubicBezTo>
                  <a:cubicBezTo>
                    <a:pt x="2279" y="1715"/>
                    <a:pt x="2386" y="1689"/>
                    <a:pt x="2473" y="1634"/>
                  </a:cubicBezTo>
                  <a:cubicBezTo>
                    <a:pt x="2478" y="1630"/>
                    <a:pt x="2484" y="1627"/>
                    <a:pt x="2488" y="1623"/>
                  </a:cubicBezTo>
                  <a:cubicBezTo>
                    <a:pt x="2570" y="1557"/>
                    <a:pt x="2566" y="1429"/>
                    <a:pt x="2486" y="1361"/>
                  </a:cubicBezTo>
                  <a:cubicBezTo>
                    <a:pt x="2479" y="1356"/>
                    <a:pt x="2471" y="1350"/>
                    <a:pt x="2461" y="1346"/>
                  </a:cubicBezTo>
                  <a:cubicBezTo>
                    <a:pt x="2372" y="1292"/>
                    <a:pt x="2272" y="1257"/>
                    <a:pt x="2180" y="1207"/>
                  </a:cubicBezTo>
                  <a:cubicBezTo>
                    <a:pt x="1800" y="995"/>
                    <a:pt x="1535" y="707"/>
                    <a:pt x="1537" y="241"/>
                  </a:cubicBezTo>
                  <a:cubicBezTo>
                    <a:pt x="1540" y="189"/>
                    <a:pt x="1535" y="131"/>
                    <a:pt x="1511" y="88"/>
                  </a:cubicBezTo>
                  <a:cubicBezTo>
                    <a:pt x="1489" y="49"/>
                    <a:pt x="1438" y="5"/>
                    <a:pt x="1397" y="0"/>
                  </a:cubicBezTo>
                  <a:cubicBezTo>
                    <a:pt x="1396" y="0"/>
                    <a:pt x="1395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18" name="Google Shape;1118;p27"/>
            <p:cNvSpPr/>
            <p:nvPr/>
          </p:nvSpPr>
          <p:spPr>
            <a:xfrm>
              <a:off x="3632683" y="3478569"/>
              <a:ext cx="25809" cy="24338"/>
            </a:xfrm>
            <a:custGeom>
              <a:avLst/>
              <a:gdLst/>
              <a:ahLst/>
              <a:cxnLst/>
              <a:rect l="l" t="t" r="r" b="b"/>
              <a:pathLst>
                <a:path w="1281" h="1208" extrusionOk="0">
                  <a:moveTo>
                    <a:pt x="635" y="1"/>
                  </a:moveTo>
                  <a:cubicBezTo>
                    <a:pt x="606" y="1"/>
                    <a:pt x="577" y="11"/>
                    <a:pt x="553" y="32"/>
                  </a:cubicBezTo>
                  <a:cubicBezTo>
                    <a:pt x="389" y="178"/>
                    <a:pt x="227" y="321"/>
                    <a:pt x="63" y="467"/>
                  </a:cubicBezTo>
                  <a:cubicBezTo>
                    <a:pt x="0" y="522"/>
                    <a:pt x="11" y="623"/>
                    <a:pt x="85" y="665"/>
                  </a:cubicBezTo>
                  <a:cubicBezTo>
                    <a:pt x="145" y="699"/>
                    <a:pt x="203" y="732"/>
                    <a:pt x="258" y="772"/>
                  </a:cubicBezTo>
                  <a:cubicBezTo>
                    <a:pt x="358" y="844"/>
                    <a:pt x="455" y="927"/>
                    <a:pt x="539" y="1018"/>
                  </a:cubicBezTo>
                  <a:cubicBezTo>
                    <a:pt x="579" y="1061"/>
                    <a:pt x="614" y="1107"/>
                    <a:pt x="646" y="1155"/>
                  </a:cubicBezTo>
                  <a:cubicBezTo>
                    <a:pt x="671" y="1190"/>
                    <a:pt x="709" y="1208"/>
                    <a:pt x="748" y="1208"/>
                  </a:cubicBezTo>
                  <a:cubicBezTo>
                    <a:pt x="782" y="1208"/>
                    <a:pt x="817" y="1193"/>
                    <a:pt x="841" y="1164"/>
                  </a:cubicBezTo>
                  <a:cubicBezTo>
                    <a:pt x="980" y="999"/>
                    <a:pt x="1112" y="842"/>
                    <a:pt x="1240" y="689"/>
                  </a:cubicBezTo>
                  <a:cubicBezTo>
                    <a:pt x="1281" y="641"/>
                    <a:pt x="1277" y="567"/>
                    <a:pt x="1230" y="522"/>
                  </a:cubicBezTo>
                  <a:cubicBezTo>
                    <a:pt x="1060" y="359"/>
                    <a:pt x="891" y="197"/>
                    <a:pt x="720" y="34"/>
                  </a:cubicBezTo>
                  <a:cubicBezTo>
                    <a:pt x="696" y="12"/>
                    <a:pt x="665" y="1"/>
                    <a:pt x="6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19" name="Google Shape;1119;p27"/>
          <p:cNvGrpSpPr/>
          <p:nvPr/>
        </p:nvGrpSpPr>
        <p:grpSpPr>
          <a:xfrm>
            <a:off x="8679575" y="2330649"/>
            <a:ext cx="5920946" cy="6408522"/>
            <a:chOff x="3389745" y="1156509"/>
            <a:chExt cx="889109" cy="721744"/>
          </a:xfrm>
        </p:grpSpPr>
        <p:sp>
          <p:nvSpPr>
            <p:cNvPr id="1120" name="Google Shape;1120;p27"/>
            <p:cNvSpPr/>
            <p:nvPr/>
          </p:nvSpPr>
          <p:spPr>
            <a:xfrm>
              <a:off x="3389745" y="1156509"/>
              <a:ext cx="889109" cy="721744"/>
            </a:xfrm>
            <a:custGeom>
              <a:avLst/>
              <a:gdLst/>
              <a:ahLst/>
              <a:cxnLst/>
              <a:rect l="l" t="t" r="r" b="b"/>
              <a:pathLst>
                <a:path w="44130" h="35823" extrusionOk="0">
                  <a:moveTo>
                    <a:pt x="43549" y="6517"/>
                  </a:moveTo>
                  <a:cubicBezTo>
                    <a:pt x="43592" y="6517"/>
                    <a:pt x="43637" y="6526"/>
                    <a:pt x="43697" y="6533"/>
                  </a:cubicBezTo>
                  <a:cubicBezTo>
                    <a:pt x="43741" y="6730"/>
                    <a:pt x="43746" y="8114"/>
                    <a:pt x="43704" y="8385"/>
                  </a:cubicBezTo>
                  <a:cubicBezTo>
                    <a:pt x="43672" y="8385"/>
                    <a:pt x="43638" y="8385"/>
                    <a:pt x="43603" y="8385"/>
                  </a:cubicBezTo>
                  <a:cubicBezTo>
                    <a:pt x="43585" y="8385"/>
                    <a:pt x="43568" y="8385"/>
                    <a:pt x="43551" y="8385"/>
                  </a:cubicBezTo>
                  <a:cubicBezTo>
                    <a:pt x="42810" y="8366"/>
                    <a:pt x="42071" y="8319"/>
                    <a:pt x="41329" y="8319"/>
                  </a:cubicBezTo>
                  <a:cubicBezTo>
                    <a:pt x="41152" y="8319"/>
                    <a:pt x="40974" y="8322"/>
                    <a:pt x="40796" y="8328"/>
                  </a:cubicBezTo>
                  <a:cubicBezTo>
                    <a:pt x="39962" y="8357"/>
                    <a:pt x="39128" y="8390"/>
                    <a:pt x="38294" y="8463"/>
                  </a:cubicBezTo>
                  <a:cubicBezTo>
                    <a:pt x="37369" y="8546"/>
                    <a:pt x="36452" y="8679"/>
                    <a:pt x="35537" y="8823"/>
                  </a:cubicBezTo>
                  <a:cubicBezTo>
                    <a:pt x="34584" y="8974"/>
                    <a:pt x="33649" y="9206"/>
                    <a:pt x="32726" y="9487"/>
                  </a:cubicBezTo>
                  <a:cubicBezTo>
                    <a:pt x="31582" y="9835"/>
                    <a:pt x="30461" y="10240"/>
                    <a:pt x="29373" y="10737"/>
                  </a:cubicBezTo>
                  <a:cubicBezTo>
                    <a:pt x="28436" y="11165"/>
                    <a:pt x="27541" y="11668"/>
                    <a:pt x="26669" y="12218"/>
                  </a:cubicBezTo>
                  <a:cubicBezTo>
                    <a:pt x="25510" y="12948"/>
                    <a:pt x="24367" y="13700"/>
                    <a:pt x="23280" y="14534"/>
                  </a:cubicBezTo>
                  <a:cubicBezTo>
                    <a:pt x="22403" y="15206"/>
                    <a:pt x="21592" y="15949"/>
                    <a:pt x="20835" y="16754"/>
                  </a:cubicBezTo>
                  <a:cubicBezTo>
                    <a:pt x="18969" y="18742"/>
                    <a:pt x="17485" y="20985"/>
                    <a:pt x="16320" y="23443"/>
                  </a:cubicBezTo>
                  <a:cubicBezTo>
                    <a:pt x="16064" y="23982"/>
                    <a:pt x="15816" y="24527"/>
                    <a:pt x="15675" y="25111"/>
                  </a:cubicBezTo>
                  <a:cubicBezTo>
                    <a:pt x="15665" y="25144"/>
                    <a:pt x="15646" y="25177"/>
                    <a:pt x="15624" y="25226"/>
                  </a:cubicBezTo>
                  <a:cubicBezTo>
                    <a:pt x="15537" y="25221"/>
                    <a:pt x="15451" y="25218"/>
                    <a:pt x="15364" y="25218"/>
                  </a:cubicBezTo>
                  <a:cubicBezTo>
                    <a:pt x="14876" y="25218"/>
                    <a:pt x="14394" y="25300"/>
                    <a:pt x="13905" y="25461"/>
                  </a:cubicBezTo>
                  <a:cubicBezTo>
                    <a:pt x="13908" y="25384"/>
                    <a:pt x="13905" y="25331"/>
                    <a:pt x="13914" y="25280"/>
                  </a:cubicBezTo>
                  <a:cubicBezTo>
                    <a:pt x="14232" y="23529"/>
                    <a:pt x="14829" y="21878"/>
                    <a:pt x="15712" y="20333"/>
                  </a:cubicBezTo>
                  <a:cubicBezTo>
                    <a:pt x="15949" y="19917"/>
                    <a:pt x="16191" y="19505"/>
                    <a:pt x="16434" y="19094"/>
                  </a:cubicBezTo>
                  <a:cubicBezTo>
                    <a:pt x="16815" y="18452"/>
                    <a:pt x="17256" y="17852"/>
                    <a:pt x="17721" y="17270"/>
                  </a:cubicBezTo>
                  <a:cubicBezTo>
                    <a:pt x="18334" y="16502"/>
                    <a:pt x="18959" y="15742"/>
                    <a:pt x="19638" y="15029"/>
                  </a:cubicBezTo>
                  <a:cubicBezTo>
                    <a:pt x="20101" y="14542"/>
                    <a:pt x="20584" y="14080"/>
                    <a:pt x="21108" y="13658"/>
                  </a:cubicBezTo>
                  <a:cubicBezTo>
                    <a:pt x="21387" y="13433"/>
                    <a:pt x="21669" y="13213"/>
                    <a:pt x="21944" y="12982"/>
                  </a:cubicBezTo>
                  <a:cubicBezTo>
                    <a:pt x="22161" y="12799"/>
                    <a:pt x="22369" y="12606"/>
                    <a:pt x="22580" y="12415"/>
                  </a:cubicBezTo>
                  <a:cubicBezTo>
                    <a:pt x="23575" y="11517"/>
                    <a:pt x="24675" y="10774"/>
                    <a:pt x="25848" y="10128"/>
                  </a:cubicBezTo>
                  <a:cubicBezTo>
                    <a:pt x="26978" y="9506"/>
                    <a:pt x="28134" y="8950"/>
                    <a:pt x="29351" y="8525"/>
                  </a:cubicBezTo>
                  <a:cubicBezTo>
                    <a:pt x="30426" y="8148"/>
                    <a:pt x="31528" y="7861"/>
                    <a:pt x="32640" y="7619"/>
                  </a:cubicBezTo>
                  <a:cubicBezTo>
                    <a:pt x="33377" y="7459"/>
                    <a:pt x="34110" y="7296"/>
                    <a:pt x="34850" y="7153"/>
                  </a:cubicBezTo>
                  <a:cubicBezTo>
                    <a:pt x="35291" y="7067"/>
                    <a:pt x="35737" y="7010"/>
                    <a:pt x="36183" y="6954"/>
                  </a:cubicBezTo>
                  <a:cubicBezTo>
                    <a:pt x="36739" y="6884"/>
                    <a:pt x="37296" y="6823"/>
                    <a:pt x="37852" y="6761"/>
                  </a:cubicBezTo>
                  <a:cubicBezTo>
                    <a:pt x="38098" y="6734"/>
                    <a:pt x="38345" y="6711"/>
                    <a:pt x="38592" y="6695"/>
                  </a:cubicBezTo>
                  <a:cubicBezTo>
                    <a:pt x="39032" y="6665"/>
                    <a:pt x="39473" y="6642"/>
                    <a:pt x="39913" y="6618"/>
                  </a:cubicBezTo>
                  <a:cubicBezTo>
                    <a:pt x="40481" y="6589"/>
                    <a:pt x="41051" y="6549"/>
                    <a:pt x="41619" y="6534"/>
                  </a:cubicBezTo>
                  <a:cubicBezTo>
                    <a:pt x="42261" y="6517"/>
                    <a:pt x="42905" y="6520"/>
                    <a:pt x="43549" y="6517"/>
                  </a:cubicBezTo>
                  <a:close/>
                  <a:moveTo>
                    <a:pt x="40941" y="2324"/>
                  </a:moveTo>
                  <a:cubicBezTo>
                    <a:pt x="41409" y="2324"/>
                    <a:pt x="41878" y="2329"/>
                    <a:pt x="42346" y="2329"/>
                  </a:cubicBezTo>
                  <a:cubicBezTo>
                    <a:pt x="42479" y="2329"/>
                    <a:pt x="42613" y="2328"/>
                    <a:pt x="42746" y="2327"/>
                  </a:cubicBezTo>
                  <a:cubicBezTo>
                    <a:pt x="42779" y="2327"/>
                    <a:pt x="42813" y="2327"/>
                    <a:pt x="42846" y="2327"/>
                  </a:cubicBezTo>
                  <a:cubicBezTo>
                    <a:pt x="43161" y="2327"/>
                    <a:pt x="43476" y="2338"/>
                    <a:pt x="43798" y="2397"/>
                  </a:cubicBezTo>
                  <a:cubicBezTo>
                    <a:pt x="43853" y="2682"/>
                    <a:pt x="43819" y="2966"/>
                    <a:pt x="43821" y="3248"/>
                  </a:cubicBezTo>
                  <a:cubicBezTo>
                    <a:pt x="43822" y="3528"/>
                    <a:pt x="43842" y="3813"/>
                    <a:pt x="43793" y="4102"/>
                  </a:cubicBezTo>
                  <a:cubicBezTo>
                    <a:pt x="43742" y="4106"/>
                    <a:pt x="43698" y="4113"/>
                    <a:pt x="43656" y="4113"/>
                  </a:cubicBezTo>
                  <a:cubicBezTo>
                    <a:pt x="43654" y="4113"/>
                    <a:pt x="43651" y="4113"/>
                    <a:pt x="43649" y="4113"/>
                  </a:cubicBezTo>
                  <a:cubicBezTo>
                    <a:pt x="43301" y="4100"/>
                    <a:pt x="42952" y="4077"/>
                    <a:pt x="42605" y="4073"/>
                  </a:cubicBezTo>
                  <a:cubicBezTo>
                    <a:pt x="42453" y="4071"/>
                    <a:pt x="42302" y="4071"/>
                    <a:pt x="42152" y="4071"/>
                  </a:cubicBezTo>
                  <a:cubicBezTo>
                    <a:pt x="41815" y="4071"/>
                    <a:pt x="41480" y="4074"/>
                    <a:pt x="41144" y="4079"/>
                  </a:cubicBezTo>
                  <a:cubicBezTo>
                    <a:pt x="40243" y="4095"/>
                    <a:pt x="39344" y="4126"/>
                    <a:pt x="38448" y="4224"/>
                  </a:cubicBezTo>
                  <a:cubicBezTo>
                    <a:pt x="38074" y="4265"/>
                    <a:pt x="37698" y="4292"/>
                    <a:pt x="37324" y="4338"/>
                  </a:cubicBezTo>
                  <a:cubicBezTo>
                    <a:pt x="36888" y="4393"/>
                    <a:pt x="36450" y="4453"/>
                    <a:pt x="36017" y="4528"/>
                  </a:cubicBezTo>
                  <a:cubicBezTo>
                    <a:pt x="35021" y="4701"/>
                    <a:pt x="34022" y="4858"/>
                    <a:pt x="33036" y="5068"/>
                  </a:cubicBezTo>
                  <a:cubicBezTo>
                    <a:pt x="31007" y="5498"/>
                    <a:pt x="28995" y="6003"/>
                    <a:pt x="27060" y="6773"/>
                  </a:cubicBezTo>
                  <a:cubicBezTo>
                    <a:pt x="26659" y="6933"/>
                    <a:pt x="26262" y="7101"/>
                    <a:pt x="25863" y="7267"/>
                  </a:cubicBezTo>
                  <a:cubicBezTo>
                    <a:pt x="25761" y="7310"/>
                    <a:pt x="25659" y="7351"/>
                    <a:pt x="25562" y="7405"/>
                  </a:cubicBezTo>
                  <a:cubicBezTo>
                    <a:pt x="24312" y="8083"/>
                    <a:pt x="23039" y="8727"/>
                    <a:pt x="21866" y="9540"/>
                  </a:cubicBezTo>
                  <a:cubicBezTo>
                    <a:pt x="20444" y="10524"/>
                    <a:pt x="19085" y="11589"/>
                    <a:pt x="17875" y="12834"/>
                  </a:cubicBezTo>
                  <a:cubicBezTo>
                    <a:pt x="17600" y="13117"/>
                    <a:pt x="17339" y="13414"/>
                    <a:pt x="17075" y="13709"/>
                  </a:cubicBezTo>
                  <a:cubicBezTo>
                    <a:pt x="15985" y="14924"/>
                    <a:pt x="15035" y="16240"/>
                    <a:pt x="14225" y="17657"/>
                  </a:cubicBezTo>
                  <a:cubicBezTo>
                    <a:pt x="13718" y="18545"/>
                    <a:pt x="13335" y="19490"/>
                    <a:pt x="12953" y="20437"/>
                  </a:cubicBezTo>
                  <a:cubicBezTo>
                    <a:pt x="12534" y="21476"/>
                    <a:pt x="12169" y="22534"/>
                    <a:pt x="11860" y="23613"/>
                  </a:cubicBezTo>
                  <a:cubicBezTo>
                    <a:pt x="11687" y="24222"/>
                    <a:pt x="11543" y="24838"/>
                    <a:pt x="11431" y="25503"/>
                  </a:cubicBezTo>
                  <a:cubicBezTo>
                    <a:pt x="10829" y="25183"/>
                    <a:pt x="10237" y="24891"/>
                    <a:pt x="9569" y="24847"/>
                  </a:cubicBezTo>
                  <a:cubicBezTo>
                    <a:pt x="9492" y="24756"/>
                    <a:pt x="9514" y="24660"/>
                    <a:pt x="9530" y="24574"/>
                  </a:cubicBezTo>
                  <a:cubicBezTo>
                    <a:pt x="9594" y="24213"/>
                    <a:pt x="9652" y="23849"/>
                    <a:pt x="9735" y="23492"/>
                  </a:cubicBezTo>
                  <a:cubicBezTo>
                    <a:pt x="10053" y="22116"/>
                    <a:pt x="10559" y="20806"/>
                    <a:pt x="11108" y="19511"/>
                  </a:cubicBezTo>
                  <a:cubicBezTo>
                    <a:pt x="11483" y="18631"/>
                    <a:pt x="11902" y="17773"/>
                    <a:pt x="12361" y="16935"/>
                  </a:cubicBezTo>
                  <a:cubicBezTo>
                    <a:pt x="12919" y="15918"/>
                    <a:pt x="13586" y="14970"/>
                    <a:pt x="14271" y="14037"/>
                  </a:cubicBezTo>
                  <a:cubicBezTo>
                    <a:pt x="14898" y="13183"/>
                    <a:pt x="15575" y="12371"/>
                    <a:pt x="16324" y="11625"/>
                  </a:cubicBezTo>
                  <a:cubicBezTo>
                    <a:pt x="17497" y="10455"/>
                    <a:pt x="18746" y="9372"/>
                    <a:pt x="20104" y="8420"/>
                  </a:cubicBezTo>
                  <a:cubicBezTo>
                    <a:pt x="20909" y="7856"/>
                    <a:pt x="21706" y="7282"/>
                    <a:pt x="22551" y="6774"/>
                  </a:cubicBezTo>
                  <a:cubicBezTo>
                    <a:pt x="23741" y="6061"/>
                    <a:pt x="24987" y="5452"/>
                    <a:pt x="26244" y="4865"/>
                  </a:cubicBezTo>
                  <a:cubicBezTo>
                    <a:pt x="26503" y="4746"/>
                    <a:pt x="26763" y="4631"/>
                    <a:pt x="27020" y="4508"/>
                  </a:cubicBezTo>
                  <a:cubicBezTo>
                    <a:pt x="27393" y="4329"/>
                    <a:pt x="27781" y="4193"/>
                    <a:pt x="28178" y="4071"/>
                  </a:cubicBezTo>
                  <a:cubicBezTo>
                    <a:pt x="29600" y="3636"/>
                    <a:pt x="31040" y="3263"/>
                    <a:pt x="32506" y="3006"/>
                  </a:cubicBezTo>
                  <a:cubicBezTo>
                    <a:pt x="33201" y="2883"/>
                    <a:pt x="33903" y="2796"/>
                    <a:pt x="34604" y="2708"/>
                  </a:cubicBezTo>
                  <a:cubicBezTo>
                    <a:pt x="35233" y="2630"/>
                    <a:pt x="35863" y="2570"/>
                    <a:pt x="36494" y="2507"/>
                  </a:cubicBezTo>
                  <a:cubicBezTo>
                    <a:pt x="36760" y="2480"/>
                    <a:pt x="37025" y="2460"/>
                    <a:pt x="37291" y="2448"/>
                  </a:cubicBezTo>
                  <a:cubicBezTo>
                    <a:pt x="37897" y="2419"/>
                    <a:pt x="38503" y="2408"/>
                    <a:pt x="39108" y="2371"/>
                  </a:cubicBezTo>
                  <a:cubicBezTo>
                    <a:pt x="39719" y="2332"/>
                    <a:pt x="40330" y="2324"/>
                    <a:pt x="40941" y="2324"/>
                  </a:cubicBezTo>
                  <a:close/>
                  <a:moveTo>
                    <a:pt x="40895" y="273"/>
                  </a:moveTo>
                  <a:cubicBezTo>
                    <a:pt x="41348" y="273"/>
                    <a:pt x="41801" y="282"/>
                    <a:pt x="42255" y="292"/>
                  </a:cubicBezTo>
                  <a:cubicBezTo>
                    <a:pt x="42669" y="299"/>
                    <a:pt x="43081" y="325"/>
                    <a:pt x="43494" y="347"/>
                  </a:cubicBezTo>
                  <a:cubicBezTo>
                    <a:pt x="43577" y="351"/>
                    <a:pt x="43657" y="371"/>
                    <a:pt x="43759" y="388"/>
                  </a:cubicBezTo>
                  <a:cubicBezTo>
                    <a:pt x="43803" y="950"/>
                    <a:pt x="43838" y="1505"/>
                    <a:pt x="43821" y="2083"/>
                  </a:cubicBezTo>
                  <a:cubicBezTo>
                    <a:pt x="43761" y="2085"/>
                    <a:pt x="43708" y="2088"/>
                    <a:pt x="43656" y="2088"/>
                  </a:cubicBezTo>
                  <a:cubicBezTo>
                    <a:pt x="43648" y="2088"/>
                    <a:pt x="43639" y="2088"/>
                    <a:pt x="43631" y="2088"/>
                  </a:cubicBezTo>
                  <a:cubicBezTo>
                    <a:pt x="42575" y="2076"/>
                    <a:pt x="41517" y="2056"/>
                    <a:pt x="40461" y="2052"/>
                  </a:cubicBezTo>
                  <a:cubicBezTo>
                    <a:pt x="40446" y="2052"/>
                    <a:pt x="40431" y="2052"/>
                    <a:pt x="40417" y="2052"/>
                  </a:cubicBezTo>
                  <a:cubicBezTo>
                    <a:pt x="39908" y="2052"/>
                    <a:pt x="39399" y="2069"/>
                    <a:pt x="38890" y="2092"/>
                  </a:cubicBezTo>
                  <a:cubicBezTo>
                    <a:pt x="38193" y="2122"/>
                    <a:pt x="37494" y="2149"/>
                    <a:pt x="36800" y="2207"/>
                  </a:cubicBezTo>
                  <a:cubicBezTo>
                    <a:pt x="35977" y="2275"/>
                    <a:pt x="35156" y="2373"/>
                    <a:pt x="34335" y="2460"/>
                  </a:cubicBezTo>
                  <a:cubicBezTo>
                    <a:pt x="33614" y="2538"/>
                    <a:pt x="32898" y="2650"/>
                    <a:pt x="32185" y="2784"/>
                  </a:cubicBezTo>
                  <a:cubicBezTo>
                    <a:pt x="31039" y="3001"/>
                    <a:pt x="29905" y="3268"/>
                    <a:pt x="28788" y="3607"/>
                  </a:cubicBezTo>
                  <a:cubicBezTo>
                    <a:pt x="28481" y="3702"/>
                    <a:pt x="28171" y="3787"/>
                    <a:pt x="27863" y="3877"/>
                  </a:cubicBezTo>
                  <a:cubicBezTo>
                    <a:pt x="27278" y="4045"/>
                    <a:pt x="26738" y="4324"/>
                    <a:pt x="26190" y="4582"/>
                  </a:cubicBezTo>
                  <a:cubicBezTo>
                    <a:pt x="25169" y="5065"/>
                    <a:pt x="24144" y="5540"/>
                    <a:pt x="23163" y="6102"/>
                  </a:cubicBezTo>
                  <a:cubicBezTo>
                    <a:pt x="22437" y="6518"/>
                    <a:pt x="21723" y="6952"/>
                    <a:pt x="21038" y="7432"/>
                  </a:cubicBezTo>
                  <a:cubicBezTo>
                    <a:pt x="20249" y="7986"/>
                    <a:pt x="19445" y="8524"/>
                    <a:pt x="18697" y="9135"/>
                  </a:cubicBezTo>
                  <a:cubicBezTo>
                    <a:pt x="17786" y="9880"/>
                    <a:pt x="16895" y="10649"/>
                    <a:pt x="16073" y="11492"/>
                  </a:cubicBezTo>
                  <a:cubicBezTo>
                    <a:pt x="15243" y="12344"/>
                    <a:pt x="14494" y="13261"/>
                    <a:pt x="13800" y="14224"/>
                  </a:cubicBezTo>
                  <a:cubicBezTo>
                    <a:pt x="13139" y="15141"/>
                    <a:pt x="12505" y="16077"/>
                    <a:pt x="11972" y="17075"/>
                  </a:cubicBezTo>
                  <a:cubicBezTo>
                    <a:pt x="11272" y="18382"/>
                    <a:pt x="10688" y="19739"/>
                    <a:pt x="10173" y="21128"/>
                  </a:cubicBezTo>
                  <a:cubicBezTo>
                    <a:pt x="9854" y="21991"/>
                    <a:pt x="9586" y="22868"/>
                    <a:pt x="9397" y="23768"/>
                  </a:cubicBezTo>
                  <a:cubicBezTo>
                    <a:pt x="9321" y="24117"/>
                    <a:pt x="9272" y="24471"/>
                    <a:pt x="9208" y="24852"/>
                  </a:cubicBezTo>
                  <a:cubicBezTo>
                    <a:pt x="8388" y="24920"/>
                    <a:pt x="7651" y="25200"/>
                    <a:pt x="6949" y="25681"/>
                  </a:cubicBezTo>
                  <a:cubicBezTo>
                    <a:pt x="6944" y="25590"/>
                    <a:pt x="6934" y="25540"/>
                    <a:pt x="6941" y="25490"/>
                  </a:cubicBezTo>
                  <a:cubicBezTo>
                    <a:pt x="7004" y="25046"/>
                    <a:pt x="7055" y="24598"/>
                    <a:pt x="7138" y="24156"/>
                  </a:cubicBezTo>
                  <a:cubicBezTo>
                    <a:pt x="7510" y="22173"/>
                    <a:pt x="8102" y="20253"/>
                    <a:pt x="8826" y="18373"/>
                  </a:cubicBezTo>
                  <a:cubicBezTo>
                    <a:pt x="9118" y="17616"/>
                    <a:pt x="9490" y="16899"/>
                    <a:pt x="9881" y="16191"/>
                  </a:cubicBezTo>
                  <a:cubicBezTo>
                    <a:pt x="10320" y="15393"/>
                    <a:pt x="10801" y="14621"/>
                    <a:pt x="11316" y="13871"/>
                  </a:cubicBezTo>
                  <a:cubicBezTo>
                    <a:pt x="11819" y="13135"/>
                    <a:pt x="12318" y="12396"/>
                    <a:pt x="12854" y="11684"/>
                  </a:cubicBezTo>
                  <a:cubicBezTo>
                    <a:pt x="13644" y="10633"/>
                    <a:pt x="14484" y="9622"/>
                    <a:pt x="15424" y="8698"/>
                  </a:cubicBezTo>
                  <a:cubicBezTo>
                    <a:pt x="15996" y="8138"/>
                    <a:pt x="16624" y="7644"/>
                    <a:pt x="17249" y="7145"/>
                  </a:cubicBezTo>
                  <a:cubicBezTo>
                    <a:pt x="19164" y="5617"/>
                    <a:pt x="21284" y="4427"/>
                    <a:pt x="23501" y="3403"/>
                  </a:cubicBezTo>
                  <a:cubicBezTo>
                    <a:pt x="24493" y="2944"/>
                    <a:pt x="25534" y="2608"/>
                    <a:pt x="26571" y="2260"/>
                  </a:cubicBezTo>
                  <a:cubicBezTo>
                    <a:pt x="27574" y="1925"/>
                    <a:pt x="28593" y="1655"/>
                    <a:pt x="29631" y="1459"/>
                  </a:cubicBezTo>
                  <a:cubicBezTo>
                    <a:pt x="30497" y="1295"/>
                    <a:pt x="31365" y="1145"/>
                    <a:pt x="32234" y="999"/>
                  </a:cubicBezTo>
                  <a:cubicBezTo>
                    <a:pt x="32824" y="900"/>
                    <a:pt x="33413" y="810"/>
                    <a:pt x="34005" y="736"/>
                  </a:cubicBezTo>
                  <a:cubicBezTo>
                    <a:pt x="34479" y="678"/>
                    <a:pt x="34955" y="648"/>
                    <a:pt x="35431" y="606"/>
                  </a:cubicBezTo>
                  <a:cubicBezTo>
                    <a:pt x="35926" y="564"/>
                    <a:pt x="36420" y="521"/>
                    <a:pt x="36914" y="481"/>
                  </a:cubicBezTo>
                  <a:cubicBezTo>
                    <a:pt x="37261" y="452"/>
                    <a:pt x="37610" y="422"/>
                    <a:pt x="37958" y="400"/>
                  </a:cubicBezTo>
                  <a:cubicBezTo>
                    <a:pt x="38417" y="370"/>
                    <a:pt x="38876" y="357"/>
                    <a:pt x="39334" y="324"/>
                  </a:cubicBezTo>
                  <a:cubicBezTo>
                    <a:pt x="39855" y="285"/>
                    <a:pt x="40375" y="273"/>
                    <a:pt x="40895" y="273"/>
                  </a:cubicBezTo>
                  <a:close/>
                  <a:moveTo>
                    <a:pt x="41794" y="8598"/>
                  </a:moveTo>
                  <a:cubicBezTo>
                    <a:pt x="42225" y="8598"/>
                    <a:pt x="42656" y="8609"/>
                    <a:pt x="43086" y="8623"/>
                  </a:cubicBezTo>
                  <a:cubicBezTo>
                    <a:pt x="43297" y="8629"/>
                    <a:pt x="43507" y="8654"/>
                    <a:pt x="43751" y="8674"/>
                  </a:cubicBezTo>
                  <a:cubicBezTo>
                    <a:pt x="43769" y="9278"/>
                    <a:pt x="43783" y="9853"/>
                    <a:pt x="43773" y="10436"/>
                  </a:cubicBezTo>
                  <a:cubicBezTo>
                    <a:pt x="43694" y="10454"/>
                    <a:pt x="43617" y="10459"/>
                    <a:pt x="43543" y="10459"/>
                  </a:cubicBezTo>
                  <a:cubicBezTo>
                    <a:pt x="43450" y="10459"/>
                    <a:pt x="43359" y="10450"/>
                    <a:pt x="43269" y="10445"/>
                  </a:cubicBezTo>
                  <a:cubicBezTo>
                    <a:pt x="42887" y="10423"/>
                    <a:pt x="42506" y="10410"/>
                    <a:pt x="42126" y="10410"/>
                  </a:cubicBezTo>
                  <a:cubicBezTo>
                    <a:pt x="41772" y="10410"/>
                    <a:pt x="41419" y="10421"/>
                    <a:pt x="41066" y="10446"/>
                  </a:cubicBezTo>
                  <a:cubicBezTo>
                    <a:pt x="40728" y="10471"/>
                    <a:pt x="40387" y="10480"/>
                    <a:pt x="40050" y="10510"/>
                  </a:cubicBezTo>
                  <a:cubicBezTo>
                    <a:pt x="39491" y="10559"/>
                    <a:pt x="38934" y="10610"/>
                    <a:pt x="38379" y="10673"/>
                  </a:cubicBezTo>
                  <a:cubicBezTo>
                    <a:pt x="37822" y="10737"/>
                    <a:pt x="37267" y="10816"/>
                    <a:pt x="36713" y="10889"/>
                  </a:cubicBezTo>
                  <a:cubicBezTo>
                    <a:pt x="36057" y="10975"/>
                    <a:pt x="35419" y="11155"/>
                    <a:pt x="34780" y="11317"/>
                  </a:cubicBezTo>
                  <a:cubicBezTo>
                    <a:pt x="34031" y="11507"/>
                    <a:pt x="33325" y="11823"/>
                    <a:pt x="32604" y="12095"/>
                  </a:cubicBezTo>
                  <a:cubicBezTo>
                    <a:pt x="31228" y="12615"/>
                    <a:pt x="29898" y="13237"/>
                    <a:pt x="28609" y="13944"/>
                  </a:cubicBezTo>
                  <a:cubicBezTo>
                    <a:pt x="27811" y="14381"/>
                    <a:pt x="27035" y="14857"/>
                    <a:pt x="26272" y="15349"/>
                  </a:cubicBezTo>
                  <a:cubicBezTo>
                    <a:pt x="25405" y="15907"/>
                    <a:pt x="24617" y="16570"/>
                    <a:pt x="23858" y="17266"/>
                  </a:cubicBezTo>
                  <a:cubicBezTo>
                    <a:pt x="22251" y="18739"/>
                    <a:pt x="20837" y="20377"/>
                    <a:pt x="19644" y="22200"/>
                  </a:cubicBezTo>
                  <a:cubicBezTo>
                    <a:pt x="18902" y="23332"/>
                    <a:pt x="18288" y="24534"/>
                    <a:pt x="17840" y="25816"/>
                  </a:cubicBezTo>
                  <a:cubicBezTo>
                    <a:pt x="17825" y="25859"/>
                    <a:pt x="17802" y="25896"/>
                    <a:pt x="17787" y="25927"/>
                  </a:cubicBezTo>
                  <a:cubicBezTo>
                    <a:pt x="17476" y="25783"/>
                    <a:pt x="17183" y="25631"/>
                    <a:pt x="16875" y="25514"/>
                  </a:cubicBezTo>
                  <a:cubicBezTo>
                    <a:pt x="16577" y="25402"/>
                    <a:pt x="16265" y="25328"/>
                    <a:pt x="15946" y="25233"/>
                  </a:cubicBezTo>
                  <a:cubicBezTo>
                    <a:pt x="15929" y="25111"/>
                    <a:pt x="15991" y="25003"/>
                    <a:pt x="16019" y="24891"/>
                  </a:cubicBezTo>
                  <a:cubicBezTo>
                    <a:pt x="16047" y="24785"/>
                    <a:pt x="16081" y="24679"/>
                    <a:pt x="16125" y="24578"/>
                  </a:cubicBezTo>
                  <a:cubicBezTo>
                    <a:pt x="16250" y="24272"/>
                    <a:pt x="16374" y="23965"/>
                    <a:pt x="16514" y="23666"/>
                  </a:cubicBezTo>
                  <a:cubicBezTo>
                    <a:pt x="17426" y="21708"/>
                    <a:pt x="18560" y="19889"/>
                    <a:pt x="19920" y="18210"/>
                  </a:cubicBezTo>
                  <a:cubicBezTo>
                    <a:pt x="20522" y="17467"/>
                    <a:pt x="21170" y="16765"/>
                    <a:pt x="21861" y="16104"/>
                  </a:cubicBezTo>
                  <a:cubicBezTo>
                    <a:pt x="22559" y="15437"/>
                    <a:pt x="23304" y="14824"/>
                    <a:pt x="24094" y="14268"/>
                  </a:cubicBezTo>
                  <a:cubicBezTo>
                    <a:pt x="24604" y="13908"/>
                    <a:pt x="25129" y="13569"/>
                    <a:pt x="25632" y="13199"/>
                  </a:cubicBezTo>
                  <a:cubicBezTo>
                    <a:pt x="26166" y="12806"/>
                    <a:pt x="26732" y="12466"/>
                    <a:pt x="27290" y="12111"/>
                  </a:cubicBezTo>
                  <a:cubicBezTo>
                    <a:pt x="27982" y="11672"/>
                    <a:pt x="28716" y="11313"/>
                    <a:pt x="29456" y="10967"/>
                  </a:cubicBezTo>
                  <a:cubicBezTo>
                    <a:pt x="30824" y="10331"/>
                    <a:pt x="32255" y="9862"/>
                    <a:pt x="33709" y="9470"/>
                  </a:cubicBezTo>
                  <a:cubicBezTo>
                    <a:pt x="34516" y="9252"/>
                    <a:pt x="35336" y="9098"/>
                    <a:pt x="36164" y="8988"/>
                  </a:cubicBezTo>
                  <a:cubicBezTo>
                    <a:pt x="36620" y="8928"/>
                    <a:pt x="37073" y="8857"/>
                    <a:pt x="37528" y="8797"/>
                  </a:cubicBezTo>
                  <a:cubicBezTo>
                    <a:pt x="37755" y="8768"/>
                    <a:pt x="37984" y="8746"/>
                    <a:pt x="38213" y="8727"/>
                  </a:cubicBezTo>
                  <a:cubicBezTo>
                    <a:pt x="38570" y="8699"/>
                    <a:pt x="38927" y="8685"/>
                    <a:pt x="39284" y="8654"/>
                  </a:cubicBezTo>
                  <a:cubicBezTo>
                    <a:pt x="39874" y="8603"/>
                    <a:pt x="40464" y="8598"/>
                    <a:pt x="41054" y="8598"/>
                  </a:cubicBezTo>
                  <a:cubicBezTo>
                    <a:pt x="41198" y="8598"/>
                    <a:pt x="41341" y="8599"/>
                    <a:pt x="41485" y="8599"/>
                  </a:cubicBezTo>
                  <a:cubicBezTo>
                    <a:pt x="41569" y="8599"/>
                    <a:pt x="41653" y="8599"/>
                    <a:pt x="41737" y="8598"/>
                  </a:cubicBezTo>
                  <a:cubicBezTo>
                    <a:pt x="41756" y="8598"/>
                    <a:pt x="41775" y="8598"/>
                    <a:pt x="41794" y="8598"/>
                  </a:cubicBezTo>
                  <a:close/>
                  <a:moveTo>
                    <a:pt x="42905" y="4342"/>
                  </a:moveTo>
                  <a:cubicBezTo>
                    <a:pt x="43139" y="4342"/>
                    <a:pt x="43372" y="4355"/>
                    <a:pt x="43604" y="4368"/>
                  </a:cubicBezTo>
                  <a:cubicBezTo>
                    <a:pt x="43747" y="4375"/>
                    <a:pt x="43788" y="4419"/>
                    <a:pt x="43786" y="4556"/>
                  </a:cubicBezTo>
                  <a:cubicBezTo>
                    <a:pt x="43776" y="5098"/>
                    <a:pt x="43759" y="5639"/>
                    <a:pt x="43744" y="6181"/>
                  </a:cubicBezTo>
                  <a:cubicBezTo>
                    <a:pt x="43744" y="6196"/>
                    <a:pt x="43728" y="6214"/>
                    <a:pt x="43713" y="6245"/>
                  </a:cubicBezTo>
                  <a:cubicBezTo>
                    <a:pt x="43683" y="6248"/>
                    <a:pt x="43647" y="6258"/>
                    <a:pt x="43609" y="6258"/>
                  </a:cubicBezTo>
                  <a:cubicBezTo>
                    <a:pt x="43603" y="6258"/>
                    <a:pt x="43598" y="6258"/>
                    <a:pt x="43592" y="6257"/>
                  </a:cubicBezTo>
                  <a:cubicBezTo>
                    <a:pt x="43378" y="6236"/>
                    <a:pt x="43165" y="6227"/>
                    <a:pt x="42951" y="6227"/>
                  </a:cubicBezTo>
                  <a:cubicBezTo>
                    <a:pt x="42706" y="6227"/>
                    <a:pt x="42462" y="6238"/>
                    <a:pt x="42217" y="6253"/>
                  </a:cubicBezTo>
                  <a:cubicBezTo>
                    <a:pt x="41832" y="6278"/>
                    <a:pt x="41445" y="6268"/>
                    <a:pt x="41059" y="6284"/>
                  </a:cubicBezTo>
                  <a:cubicBezTo>
                    <a:pt x="40546" y="6307"/>
                    <a:pt x="40032" y="6339"/>
                    <a:pt x="39520" y="6370"/>
                  </a:cubicBezTo>
                  <a:cubicBezTo>
                    <a:pt x="39199" y="6389"/>
                    <a:pt x="38877" y="6406"/>
                    <a:pt x="38557" y="6434"/>
                  </a:cubicBezTo>
                  <a:cubicBezTo>
                    <a:pt x="38028" y="6480"/>
                    <a:pt x="37497" y="6531"/>
                    <a:pt x="36968" y="6588"/>
                  </a:cubicBezTo>
                  <a:cubicBezTo>
                    <a:pt x="36513" y="6638"/>
                    <a:pt x="36058" y="6697"/>
                    <a:pt x="35603" y="6756"/>
                  </a:cubicBezTo>
                  <a:cubicBezTo>
                    <a:pt x="34883" y="6846"/>
                    <a:pt x="34173" y="6995"/>
                    <a:pt x="33467" y="7159"/>
                  </a:cubicBezTo>
                  <a:cubicBezTo>
                    <a:pt x="32625" y="7354"/>
                    <a:pt x="31786" y="7546"/>
                    <a:pt x="30951" y="7763"/>
                  </a:cubicBezTo>
                  <a:cubicBezTo>
                    <a:pt x="29533" y="8130"/>
                    <a:pt x="28166" y="8640"/>
                    <a:pt x="26860" y="9302"/>
                  </a:cubicBezTo>
                  <a:cubicBezTo>
                    <a:pt x="25867" y="9805"/>
                    <a:pt x="24900" y="10349"/>
                    <a:pt x="23985" y="10986"/>
                  </a:cubicBezTo>
                  <a:cubicBezTo>
                    <a:pt x="23548" y="11290"/>
                    <a:pt x="23132" y="11625"/>
                    <a:pt x="22719" y="11961"/>
                  </a:cubicBezTo>
                  <a:cubicBezTo>
                    <a:pt x="22176" y="12400"/>
                    <a:pt x="21648" y="12857"/>
                    <a:pt x="21108" y="13299"/>
                  </a:cubicBezTo>
                  <a:cubicBezTo>
                    <a:pt x="20281" y="13977"/>
                    <a:pt x="19515" y="14716"/>
                    <a:pt x="18817" y="15525"/>
                  </a:cubicBezTo>
                  <a:cubicBezTo>
                    <a:pt x="18044" y="16420"/>
                    <a:pt x="17271" y="17322"/>
                    <a:pt x="16612" y="18310"/>
                  </a:cubicBezTo>
                  <a:cubicBezTo>
                    <a:pt x="16004" y="19220"/>
                    <a:pt x="15447" y="20161"/>
                    <a:pt x="14976" y="21150"/>
                  </a:cubicBezTo>
                  <a:cubicBezTo>
                    <a:pt x="14708" y="21712"/>
                    <a:pt x="14485" y="22298"/>
                    <a:pt x="14263" y="22880"/>
                  </a:cubicBezTo>
                  <a:cubicBezTo>
                    <a:pt x="13965" y="23665"/>
                    <a:pt x="13790" y="24482"/>
                    <a:pt x="13644" y="25307"/>
                  </a:cubicBezTo>
                  <a:cubicBezTo>
                    <a:pt x="13628" y="25396"/>
                    <a:pt x="13611" y="25486"/>
                    <a:pt x="13596" y="25570"/>
                  </a:cubicBezTo>
                  <a:cubicBezTo>
                    <a:pt x="13390" y="25694"/>
                    <a:pt x="13188" y="25803"/>
                    <a:pt x="13004" y="25934"/>
                  </a:cubicBezTo>
                  <a:cubicBezTo>
                    <a:pt x="12816" y="26065"/>
                    <a:pt x="12647" y="26217"/>
                    <a:pt x="12463" y="26364"/>
                  </a:cubicBezTo>
                  <a:cubicBezTo>
                    <a:pt x="12201" y="26133"/>
                    <a:pt x="11948" y="25909"/>
                    <a:pt x="11692" y="25682"/>
                  </a:cubicBezTo>
                  <a:cubicBezTo>
                    <a:pt x="11699" y="25412"/>
                    <a:pt x="11757" y="25152"/>
                    <a:pt x="11817" y="24894"/>
                  </a:cubicBezTo>
                  <a:cubicBezTo>
                    <a:pt x="12122" y="23567"/>
                    <a:pt x="12523" y="22269"/>
                    <a:pt x="13031" y="21006"/>
                  </a:cubicBezTo>
                  <a:cubicBezTo>
                    <a:pt x="13340" y="20241"/>
                    <a:pt x="13659" y="19477"/>
                    <a:pt x="13991" y="18721"/>
                  </a:cubicBezTo>
                  <a:cubicBezTo>
                    <a:pt x="14277" y="18072"/>
                    <a:pt x="14634" y="17461"/>
                    <a:pt x="15023" y="16869"/>
                  </a:cubicBezTo>
                  <a:cubicBezTo>
                    <a:pt x="15589" y="16010"/>
                    <a:pt x="16161" y="15154"/>
                    <a:pt x="16852" y="14386"/>
                  </a:cubicBezTo>
                  <a:cubicBezTo>
                    <a:pt x="17276" y="13916"/>
                    <a:pt x="17672" y="13418"/>
                    <a:pt x="18118" y="12969"/>
                  </a:cubicBezTo>
                  <a:cubicBezTo>
                    <a:pt x="19674" y="11405"/>
                    <a:pt x="21411" y="10070"/>
                    <a:pt x="23306" y="8938"/>
                  </a:cubicBezTo>
                  <a:cubicBezTo>
                    <a:pt x="24522" y="8211"/>
                    <a:pt x="25793" y="7592"/>
                    <a:pt x="27096" y="7039"/>
                  </a:cubicBezTo>
                  <a:cubicBezTo>
                    <a:pt x="28033" y="6640"/>
                    <a:pt x="29012" y="6348"/>
                    <a:pt x="29996" y="6080"/>
                  </a:cubicBezTo>
                  <a:cubicBezTo>
                    <a:pt x="31412" y="5693"/>
                    <a:pt x="32841" y="5358"/>
                    <a:pt x="34288" y="5096"/>
                  </a:cubicBezTo>
                  <a:cubicBezTo>
                    <a:pt x="35172" y="4935"/>
                    <a:pt x="36059" y="4785"/>
                    <a:pt x="36950" y="4656"/>
                  </a:cubicBezTo>
                  <a:cubicBezTo>
                    <a:pt x="37529" y="4570"/>
                    <a:pt x="38118" y="4532"/>
                    <a:pt x="38701" y="4471"/>
                  </a:cubicBezTo>
                  <a:cubicBezTo>
                    <a:pt x="40057" y="4332"/>
                    <a:pt x="41418" y="4369"/>
                    <a:pt x="42777" y="4343"/>
                  </a:cubicBezTo>
                  <a:cubicBezTo>
                    <a:pt x="42820" y="4342"/>
                    <a:pt x="42863" y="4342"/>
                    <a:pt x="42905" y="4342"/>
                  </a:cubicBezTo>
                  <a:close/>
                  <a:moveTo>
                    <a:pt x="42052" y="10687"/>
                  </a:moveTo>
                  <a:cubicBezTo>
                    <a:pt x="42067" y="10687"/>
                    <a:pt x="42083" y="10687"/>
                    <a:pt x="42099" y="10687"/>
                  </a:cubicBezTo>
                  <a:cubicBezTo>
                    <a:pt x="42529" y="10688"/>
                    <a:pt x="42962" y="10694"/>
                    <a:pt x="43394" y="10702"/>
                  </a:cubicBezTo>
                  <a:cubicBezTo>
                    <a:pt x="43509" y="10704"/>
                    <a:pt x="43627" y="10717"/>
                    <a:pt x="43736" y="10724"/>
                  </a:cubicBezTo>
                  <a:cubicBezTo>
                    <a:pt x="43786" y="10962"/>
                    <a:pt x="43792" y="12713"/>
                    <a:pt x="43750" y="12979"/>
                  </a:cubicBezTo>
                  <a:cubicBezTo>
                    <a:pt x="43711" y="12994"/>
                    <a:pt x="43671" y="12999"/>
                    <a:pt x="43630" y="12999"/>
                  </a:cubicBezTo>
                  <a:cubicBezTo>
                    <a:pt x="43565" y="12999"/>
                    <a:pt x="43499" y="12987"/>
                    <a:pt x="43434" y="12984"/>
                  </a:cubicBezTo>
                  <a:cubicBezTo>
                    <a:pt x="43224" y="12977"/>
                    <a:pt x="43012" y="12959"/>
                    <a:pt x="42802" y="12952"/>
                  </a:cubicBezTo>
                  <a:cubicBezTo>
                    <a:pt x="42624" y="12947"/>
                    <a:pt x="42446" y="12944"/>
                    <a:pt x="42267" y="12944"/>
                  </a:cubicBezTo>
                  <a:cubicBezTo>
                    <a:pt x="41646" y="12944"/>
                    <a:pt x="41025" y="12975"/>
                    <a:pt x="40406" y="13013"/>
                  </a:cubicBezTo>
                  <a:cubicBezTo>
                    <a:pt x="38789" y="13112"/>
                    <a:pt x="37195" y="13361"/>
                    <a:pt x="35637" y="13813"/>
                  </a:cubicBezTo>
                  <a:cubicBezTo>
                    <a:pt x="35056" y="13980"/>
                    <a:pt x="34474" y="14151"/>
                    <a:pt x="33902" y="14346"/>
                  </a:cubicBezTo>
                  <a:cubicBezTo>
                    <a:pt x="32933" y="14674"/>
                    <a:pt x="32013" y="15109"/>
                    <a:pt x="31138" y="15640"/>
                  </a:cubicBezTo>
                  <a:cubicBezTo>
                    <a:pt x="30408" y="16084"/>
                    <a:pt x="29678" y="16526"/>
                    <a:pt x="28954" y="16980"/>
                  </a:cubicBezTo>
                  <a:cubicBezTo>
                    <a:pt x="27839" y="17681"/>
                    <a:pt x="26803" y="18487"/>
                    <a:pt x="25819" y="19361"/>
                  </a:cubicBezTo>
                  <a:cubicBezTo>
                    <a:pt x="25064" y="20034"/>
                    <a:pt x="24334" y="20733"/>
                    <a:pt x="23664" y="21491"/>
                  </a:cubicBezTo>
                  <a:cubicBezTo>
                    <a:pt x="22766" y="22506"/>
                    <a:pt x="21958" y="23585"/>
                    <a:pt x="21313" y="24780"/>
                  </a:cubicBezTo>
                  <a:cubicBezTo>
                    <a:pt x="21165" y="25055"/>
                    <a:pt x="21015" y="25329"/>
                    <a:pt x="20860" y="25601"/>
                  </a:cubicBezTo>
                  <a:cubicBezTo>
                    <a:pt x="20587" y="26081"/>
                    <a:pt x="20360" y="26583"/>
                    <a:pt x="20156" y="27096"/>
                  </a:cubicBezTo>
                  <a:cubicBezTo>
                    <a:pt x="20014" y="27454"/>
                    <a:pt x="19905" y="27824"/>
                    <a:pt x="19781" y="28189"/>
                  </a:cubicBezTo>
                  <a:cubicBezTo>
                    <a:pt x="19752" y="28274"/>
                    <a:pt x="19725" y="28360"/>
                    <a:pt x="19684" y="28481"/>
                  </a:cubicBezTo>
                  <a:cubicBezTo>
                    <a:pt x="19551" y="28153"/>
                    <a:pt x="19444" y="27856"/>
                    <a:pt x="19314" y="27570"/>
                  </a:cubicBezTo>
                  <a:cubicBezTo>
                    <a:pt x="19177" y="27268"/>
                    <a:pt x="19004" y="26984"/>
                    <a:pt x="18761" y="26753"/>
                  </a:cubicBezTo>
                  <a:cubicBezTo>
                    <a:pt x="18528" y="26534"/>
                    <a:pt x="18285" y="26324"/>
                    <a:pt x="18034" y="26098"/>
                  </a:cubicBezTo>
                  <a:cubicBezTo>
                    <a:pt x="18084" y="25955"/>
                    <a:pt x="18130" y="25808"/>
                    <a:pt x="18184" y="25663"/>
                  </a:cubicBezTo>
                  <a:cubicBezTo>
                    <a:pt x="18478" y="24868"/>
                    <a:pt x="18858" y="24114"/>
                    <a:pt x="19261" y="23371"/>
                  </a:cubicBezTo>
                  <a:cubicBezTo>
                    <a:pt x="19967" y="22070"/>
                    <a:pt x="20855" y="20903"/>
                    <a:pt x="21819" y="19789"/>
                  </a:cubicBezTo>
                  <a:cubicBezTo>
                    <a:pt x="22269" y="19268"/>
                    <a:pt x="22727" y="18751"/>
                    <a:pt x="23212" y="18263"/>
                  </a:cubicBezTo>
                  <a:cubicBezTo>
                    <a:pt x="24525" y="16943"/>
                    <a:pt x="25982" y="15805"/>
                    <a:pt x="27581" y="14840"/>
                  </a:cubicBezTo>
                  <a:cubicBezTo>
                    <a:pt x="29666" y="13581"/>
                    <a:pt x="31870" y="12595"/>
                    <a:pt x="34171" y="11807"/>
                  </a:cubicBezTo>
                  <a:cubicBezTo>
                    <a:pt x="34858" y="11573"/>
                    <a:pt x="35554" y="11368"/>
                    <a:pt x="36266" y="11233"/>
                  </a:cubicBezTo>
                  <a:cubicBezTo>
                    <a:pt x="36833" y="11127"/>
                    <a:pt x="37407" y="11052"/>
                    <a:pt x="37981" y="10981"/>
                  </a:cubicBezTo>
                  <a:cubicBezTo>
                    <a:pt x="38618" y="10900"/>
                    <a:pt x="39258" y="10833"/>
                    <a:pt x="39897" y="10775"/>
                  </a:cubicBezTo>
                  <a:cubicBezTo>
                    <a:pt x="40613" y="10710"/>
                    <a:pt x="41332" y="10687"/>
                    <a:pt x="42052" y="10687"/>
                  </a:cubicBezTo>
                  <a:close/>
                  <a:moveTo>
                    <a:pt x="9407" y="25122"/>
                  </a:moveTo>
                  <a:cubicBezTo>
                    <a:pt x="9772" y="25122"/>
                    <a:pt x="10132" y="25193"/>
                    <a:pt x="10487" y="25338"/>
                  </a:cubicBezTo>
                  <a:cubicBezTo>
                    <a:pt x="11155" y="25611"/>
                    <a:pt x="11724" y="26015"/>
                    <a:pt x="12221" y="26530"/>
                  </a:cubicBezTo>
                  <a:cubicBezTo>
                    <a:pt x="12341" y="26653"/>
                    <a:pt x="12402" y="26715"/>
                    <a:pt x="12464" y="26715"/>
                  </a:cubicBezTo>
                  <a:cubicBezTo>
                    <a:pt x="12523" y="26715"/>
                    <a:pt x="12584" y="26659"/>
                    <a:pt x="12699" y="26545"/>
                  </a:cubicBezTo>
                  <a:cubicBezTo>
                    <a:pt x="13439" y="25808"/>
                    <a:pt x="14340" y="25492"/>
                    <a:pt x="15352" y="25492"/>
                  </a:cubicBezTo>
                  <a:cubicBezTo>
                    <a:pt x="15393" y="25492"/>
                    <a:pt x="15435" y="25492"/>
                    <a:pt x="15477" y="25493"/>
                  </a:cubicBezTo>
                  <a:cubicBezTo>
                    <a:pt x="16215" y="25513"/>
                    <a:pt x="16900" y="25750"/>
                    <a:pt x="17539" y="26118"/>
                  </a:cubicBezTo>
                  <a:cubicBezTo>
                    <a:pt x="17858" y="26302"/>
                    <a:pt x="18153" y="26521"/>
                    <a:pt x="18427" y="26767"/>
                  </a:cubicBezTo>
                  <a:cubicBezTo>
                    <a:pt x="18736" y="27042"/>
                    <a:pt x="18938" y="27392"/>
                    <a:pt x="19107" y="27760"/>
                  </a:cubicBezTo>
                  <a:cubicBezTo>
                    <a:pt x="19325" y="28239"/>
                    <a:pt x="19467" y="28743"/>
                    <a:pt x="19546" y="29263"/>
                  </a:cubicBezTo>
                  <a:cubicBezTo>
                    <a:pt x="19567" y="29399"/>
                    <a:pt x="19557" y="29538"/>
                    <a:pt x="19566" y="29676"/>
                  </a:cubicBezTo>
                  <a:cubicBezTo>
                    <a:pt x="19576" y="29859"/>
                    <a:pt x="19578" y="30043"/>
                    <a:pt x="19607" y="30224"/>
                  </a:cubicBezTo>
                  <a:cubicBezTo>
                    <a:pt x="19628" y="30366"/>
                    <a:pt x="19689" y="30434"/>
                    <a:pt x="19798" y="30434"/>
                  </a:cubicBezTo>
                  <a:cubicBezTo>
                    <a:pt x="19821" y="30434"/>
                    <a:pt x="19845" y="30431"/>
                    <a:pt x="19872" y="30425"/>
                  </a:cubicBezTo>
                  <a:cubicBezTo>
                    <a:pt x="19964" y="30406"/>
                    <a:pt x="20055" y="30397"/>
                    <a:pt x="20144" y="30397"/>
                  </a:cubicBezTo>
                  <a:cubicBezTo>
                    <a:pt x="20394" y="30397"/>
                    <a:pt x="20634" y="30464"/>
                    <a:pt x="20872" y="30543"/>
                  </a:cubicBezTo>
                  <a:cubicBezTo>
                    <a:pt x="22133" y="30961"/>
                    <a:pt x="22922" y="31823"/>
                    <a:pt x="23239" y="33113"/>
                  </a:cubicBezTo>
                  <a:cubicBezTo>
                    <a:pt x="23301" y="33370"/>
                    <a:pt x="23318" y="33638"/>
                    <a:pt x="23357" y="33901"/>
                  </a:cubicBezTo>
                  <a:cubicBezTo>
                    <a:pt x="23357" y="34435"/>
                    <a:pt x="23197" y="34918"/>
                    <a:pt x="22963" y="35388"/>
                  </a:cubicBezTo>
                  <a:cubicBezTo>
                    <a:pt x="22906" y="35507"/>
                    <a:pt x="22824" y="35554"/>
                    <a:pt x="22694" y="35554"/>
                  </a:cubicBezTo>
                  <a:cubicBezTo>
                    <a:pt x="22690" y="35554"/>
                    <a:pt x="22686" y="35554"/>
                    <a:pt x="22681" y="35554"/>
                  </a:cubicBezTo>
                  <a:cubicBezTo>
                    <a:pt x="21388" y="35526"/>
                    <a:pt x="20093" y="35498"/>
                    <a:pt x="18798" y="35481"/>
                  </a:cubicBezTo>
                  <a:cubicBezTo>
                    <a:pt x="17732" y="35465"/>
                    <a:pt x="16666" y="35464"/>
                    <a:pt x="15600" y="35456"/>
                  </a:cubicBezTo>
                  <a:cubicBezTo>
                    <a:pt x="15140" y="35452"/>
                    <a:pt x="14681" y="35454"/>
                    <a:pt x="14222" y="35442"/>
                  </a:cubicBezTo>
                  <a:cubicBezTo>
                    <a:pt x="13368" y="35420"/>
                    <a:pt x="12514" y="35383"/>
                    <a:pt x="11660" y="35364"/>
                  </a:cubicBezTo>
                  <a:cubicBezTo>
                    <a:pt x="11555" y="35362"/>
                    <a:pt x="11450" y="35361"/>
                    <a:pt x="11345" y="35361"/>
                  </a:cubicBezTo>
                  <a:cubicBezTo>
                    <a:pt x="10973" y="35361"/>
                    <a:pt x="10600" y="35373"/>
                    <a:pt x="10228" y="35377"/>
                  </a:cubicBezTo>
                  <a:cubicBezTo>
                    <a:pt x="10135" y="35377"/>
                    <a:pt x="10043" y="35383"/>
                    <a:pt x="9952" y="35385"/>
                  </a:cubicBezTo>
                  <a:cubicBezTo>
                    <a:pt x="8960" y="35409"/>
                    <a:pt x="7969" y="35431"/>
                    <a:pt x="6976" y="35456"/>
                  </a:cubicBezTo>
                  <a:cubicBezTo>
                    <a:pt x="6241" y="35475"/>
                    <a:pt x="5508" y="35493"/>
                    <a:pt x="4772" y="35513"/>
                  </a:cubicBezTo>
                  <a:cubicBezTo>
                    <a:pt x="4616" y="35517"/>
                    <a:pt x="4460" y="35519"/>
                    <a:pt x="4303" y="35519"/>
                  </a:cubicBezTo>
                  <a:cubicBezTo>
                    <a:pt x="3476" y="35519"/>
                    <a:pt x="2652" y="35465"/>
                    <a:pt x="1828" y="35399"/>
                  </a:cubicBezTo>
                  <a:cubicBezTo>
                    <a:pt x="1152" y="35346"/>
                    <a:pt x="756" y="34956"/>
                    <a:pt x="514" y="34382"/>
                  </a:cubicBezTo>
                  <a:cubicBezTo>
                    <a:pt x="244" y="33739"/>
                    <a:pt x="236" y="33071"/>
                    <a:pt x="470" y="32415"/>
                  </a:cubicBezTo>
                  <a:cubicBezTo>
                    <a:pt x="720" y="31720"/>
                    <a:pt x="1125" y="31124"/>
                    <a:pt x="1692" y="30642"/>
                  </a:cubicBezTo>
                  <a:cubicBezTo>
                    <a:pt x="2180" y="30226"/>
                    <a:pt x="2740" y="29957"/>
                    <a:pt x="3369" y="29859"/>
                  </a:cubicBezTo>
                  <a:cubicBezTo>
                    <a:pt x="3532" y="29833"/>
                    <a:pt x="3694" y="29819"/>
                    <a:pt x="3855" y="29819"/>
                  </a:cubicBezTo>
                  <a:cubicBezTo>
                    <a:pt x="4241" y="29819"/>
                    <a:pt x="4618" y="29903"/>
                    <a:pt x="4968" y="30118"/>
                  </a:cubicBezTo>
                  <a:cubicBezTo>
                    <a:pt x="5117" y="30210"/>
                    <a:pt x="5250" y="30323"/>
                    <a:pt x="5386" y="30430"/>
                  </a:cubicBezTo>
                  <a:cubicBezTo>
                    <a:pt x="5445" y="30477"/>
                    <a:pt x="5500" y="30537"/>
                    <a:pt x="5573" y="30537"/>
                  </a:cubicBezTo>
                  <a:cubicBezTo>
                    <a:pt x="5596" y="30537"/>
                    <a:pt x="5622" y="30530"/>
                    <a:pt x="5650" y="30515"/>
                  </a:cubicBezTo>
                  <a:cubicBezTo>
                    <a:pt x="5720" y="30478"/>
                    <a:pt x="5735" y="30390"/>
                    <a:pt x="5685" y="30244"/>
                  </a:cubicBezTo>
                  <a:cubicBezTo>
                    <a:pt x="5597" y="29973"/>
                    <a:pt x="5510" y="29699"/>
                    <a:pt x="5463" y="29420"/>
                  </a:cubicBezTo>
                  <a:cubicBezTo>
                    <a:pt x="5351" y="28739"/>
                    <a:pt x="5443" y="28077"/>
                    <a:pt x="5767" y="27466"/>
                  </a:cubicBezTo>
                  <a:cubicBezTo>
                    <a:pt x="6431" y="26211"/>
                    <a:pt x="7470" y="25439"/>
                    <a:pt x="8864" y="25174"/>
                  </a:cubicBezTo>
                  <a:cubicBezTo>
                    <a:pt x="9046" y="25139"/>
                    <a:pt x="9227" y="25122"/>
                    <a:pt x="9407" y="25122"/>
                  </a:cubicBezTo>
                  <a:close/>
                  <a:moveTo>
                    <a:pt x="41189" y="1"/>
                  </a:moveTo>
                  <a:cubicBezTo>
                    <a:pt x="40716" y="1"/>
                    <a:pt x="40241" y="20"/>
                    <a:pt x="39768" y="36"/>
                  </a:cubicBezTo>
                  <a:cubicBezTo>
                    <a:pt x="39255" y="53"/>
                    <a:pt x="38741" y="80"/>
                    <a:pt x="38227" y="108"/>
                  </a:cubicBezTo>
                  <a:cubicBezTo>
                    <a:pt x="37887" y="128"/>
                    <a:pt x="37550" y="152"/>
                    <a:pt x="37211" y="179"/>
                  </a:cubicBezTo>
                  <a:cubicBezTo>
                    <a:pt x="36615" y="226"/>
                    <a:pt x="36020" y="275"/>
                    <a:pt x="35426" y="327"/>
                  </a:cubicBezTo>
                  <a:cubicBezTo>
                    <a:pt x="34986" y="364"/>
                    <a:pt x="34547" y="392"/>
                    <a:pt x="34109" y="451"/>
                  </a:cubicBezTo>
                  <a:cubicBezTo>
                    <a:pt x="33427" y="540"/>
                    <a:pt x="32746" y="641"/>
                    <a:pt x="32067" y="758"/>
                  </a:cubicBezTo>
                  <a:cubicBezTo>
                    <a:pt x="31154" y="916"/>
                    <a:pt x="30241" y="1080"/>
                    <a:pt x="29333" y="1263"/>
                  </a:cubicBezTo>
                  <a:cubicBezTo>
                    <a:pt x="27419" y="1649"/>
                    <a:pt x="25568" y="2251"/>
                    <a:pt x="23768" y="2996"/>
                  </a:cubicBezTo>
                  <a:cubicBezTo>
                    <a:pt x="22367" y="3577"/>
                    <a:pt x="21039" y="4311"/>
                    <a:pt x="19739" y="5093"/>
                  </a:cubicBezTo>
                  <a:cubicBezTo>
                    <a:pt x="18618" y="5765"/>
                    <a:pt x="17552" y="6512"/>
                    <a:pt x="16550" y="7353"/>
                  </a:cubicBezTo>
                  <a:cubicBezTo>
                    <a:pt x="15767" y="8009"/>
                    <a:pt x="15015" y="8696"/>
                    <a:pt x="14331" y="9456"/>
                  </a:cubicBezTo>
                  <a:cubicBezTo>
                    <a:pt x="13729" y="10126"/>
                    <a:pt x="13158" y="10823"/>
                    <a:pt x="12619" y="11544"/>
                  </a:cubicBezTo>
                  <a:cubicBezTo>
                    <a:pt x="12134" y="12192"/>
                    <a:pt x="11680" y="12861"/>
                    <a:pt x="11211" y="13520"/>
                  </a:cubicBezTo>
                  <a:cubicBezTo>
                    <a:pt x="10584" y="14405"/>
                    <a:pt x="10009" y="15319"/>
                    <a:pt x="9511" y="16286"/>
                  </a:cubicBezTo>
                  <a:cubicBezTo>
                    <a:pt x="8889" y="17490"/>
                    <a:pt x="8358" y="18726"/>
                    <a:pt x="7949" y="20016"/>
                  </a:cubicBezTo>
                  <a:cubicBezTo>
                    <a:pt x="7542" y="21294"/>
                    <a:pt x="7156" y="22578"/>
                    <a:pt x="6904" y="23897"/>
                  </a:cubicBezTo>
                  <a:cubicBezTo>
                    <a:pt x="6785" y="24519"/>
                    <a:pt x="6674" y="25144"/>
                    <a:pt x="6648" y="25778"/>
                  </a:cubicBezTo>
                  <a:cubicBezTo>
                    <a:pt x="6643" y="25905"/>
                    <a:pt x="6581" y="25979"/>
                    <a:pt x="6496" y="26056"/>
                  </a:cubicBezTo>
                  <a:cubicBezTo>
                    <a:pt x="6210" y="26318"/>
                    <a:pt x="5964" y="26614"/>
                    <a:pt x="5752" y="26939"/>
                  </a:cubicBezTo>
                  <a:cubicBezTo>
                    <a:pt x="5194" y="27799"/>
                    <a:pt x="5024" y="28731"/>
                    <a:pt x="5242" y="29733"/>
                  </a:cubicBezTo>
                  <a:cubicBezTo>
                    <a:pt x="5255" y="29792"/>
                    <a:pt x="5258" y="29854"/>
                    <a:pt x="5266" y="29914"/>
                  </a:cubicBezTo>
                  <a:cubicBezTo>
                    <a:pt x="5246" y="29918"/>
                    <a:pt x="5235" y="29922"/>
                    <a:pt x="5229" y="29922"/>
                  </a:cubicBezTo>
                  <a:cubicBezTo>
                    <a:pt x="5227" y="29922"/>
                    <a:pt x="5225" y="29921"/>
                    <a:pt x="5224" y="29921"/>
                  </a:cubicBezTo>
                  <a:cubicBezTo>
                    <a:pt x="5149" y="29889"/>
                    <a:pt x="5072" y="29858"/>
                    <a:pt x="5000" y="29820"/>
                  </a:cubicBezTo>
                  <a:cubicBezTo>
                    <a:pt x="4630" y="29621"/>
                    <a:pt x="4239" y="29536"/>
                    <a:pt x="3837" y="29536"/>
                  </a:cubicBezTo>
                  <a:cubicBezTo>
                    <a:pt x="3699" y="29536"/>
                    <a:pt x="3560" y="29546"/>
                    <a:pt x="3421" y="29565"/>
                  </a:cubicBezTo>
                  <a:cubicBezTo>
                    <a:pt x="2743" y="29656"/>
                    <a:pt x="2134" y="29926"/>
                    <a:pt x="1598" y="30357"/>
                  </a:cubicBezTo>
                  <a:cubicBezTo>
                    <a:pt x="1051" y="30798"/>
                    <a:pt x="651" y="31350"/>
                    <a:pt x="349" y="31981"/>
                  </a:cubicBezTo>
                  <a:cubicBezTo>
                    <a:pt x="108" y="32481"/>
                    <a:pt x="0" y="33008"/>
                    <a:pt x="42" y="33558"/>
                  </a:cubicBezTo>
                  <a:cubicBezTo>
                    <a:pt x="79" y="34051"/>
                    <a:pt x="194" y="34522"/>
                    <a:pt x="501" y="34924"/>
                  </a:cubicBezTo>
                  <a:cubicBezTo>
                    <a:pt x="945" y="35505"/>
                    <a:pt x="997" y="35533"/>
                    <a:pt x="1676" y="35628"/>
                  </a:cubicBezTo>
                  <a:cubicBezTo>
                    <a:pt x="2285" y="35712"/>
                    <a:pt x="2900" y="35774"/>
                    <a:pt x="3513" y="35784"/>
                  </a:cubicBezTo>
                  <a:cubicBezTo>
                    <a:pt x="3720" y="35788"/>
                    <a:pt x="3927" y="35789"/>
                    <a:pt x="4134" y="35789"/>
                  </a:cubicBezTo>
                  <a:cubicBezTo>
                    <a:pt x="4901" y="35789"/>
                    <a:pt x="5668" y="35768"/>
                    <a:pt x="6434" y="35752"/>
                  </a:cubicBezTo>
                  <a:cubicBezTo>
                    <a:pt x="7518" y="35729"/>
                    <a:pt x="8603" y="35695"/>
                    <a:pt x="9686" y="35666"/>
                  </a:cubicBezTo>
                  <a:cubicBezTo>
                    <a:pt x="9787" y="35664"/>
                    <a:pt x="9889" y="35660"/>
                    <a:pt x="9990" y="35659"/>
                  </a:cubicBezTo>
                  <a:cubicBezTo>
                    <a:pt x="10504" y="35655"/>
                    <a:pt x="11020" y="35644"/>
                    <a:pt x="11536" y="35644"/>
                  </a:cubicBezTo>
                  <a:cubicBezTo>
                    <a:pt x="11681" y="35644"/>
                    <a:pt x="11827" y="35645"/>
                    <a:pt x="11973" y="35647"/>
                  </a:cubicBezTo>
                  <a:cubicBezTo>
                    <a:pt x="12790" y="35661"/>
                    <a:pt x="13607" y="35708"/>
                    <a:pt x="14424" y="35723"/>
                  </a:cubicBezTo>
                  <a:cubicBezTo>
                    <a:pt x="16565" y="35765"/>
                    <a:pt x="18706" y="35727"/>
                    <a:pt x="20847" y="35800"/>
                  </a:cubicBezTo>
                  <a:cubicBezTo>
                    <a:pt x="21480" y="35821"/>
                    <a:pt x="22115" y="35814"/>
                    <a:pt x="22748" y="35822"/>
                  </a:cubicBezTo>
                  <a:cubicBezTo>
                    <a:pt x="22752" y="35822"/>
                    <a:pt x="22755" y="35822"/>
                    <a:pt x="22758" y="35822"/>
                  </a:cubicBezTo>
                  <a:cubicBezTo>
                    <a:pt x="22950" y="35822"/>
                    <a:pt x="23081" y="35730"/>
                    <a:pt x="23173" y="35568"/>
                  </a:cubicBezTo>
                  <a:cubicBezTo>
                    <a:pt x="23396" y="35172"/>
                    <a:pt x="23554" y="34751"/>
                    <a:pt x="23600" y="34298"/>
                  </a:cubicBezTo>
                  <a:cubicBezTo>
                    <a:pt x="23644" y="33839"/>
                    <a:pt x="23607" y="33384"/>
                    <a:pt x="23489" y="32932"/>
                  </a:cubicBezTo>
                  <a:cubicBezTo>
                    <a:pt x="23059" y="31284"/>
                    <a:pt x="21577" y="30121"/>
                    <a:pt x="19897" y="30121"/>
                  </a:cubicBezTo>
                  <a:cubicBezTo>
                    <a:pt x="19890" y="30121"/>
                    <a:pt x="19882" y="30121"/>
                    <a:pt x="19875" y="30121"/>
                  </a:cubicBezTo>
                  <a:cubicBezTo>
                    <a:pt x="19869" y="30096"/>
                    <a:pt x="19854" y="30070"/>
                    <a:pt x="19852" y="30041"/>
                  </a:cubicBezTo>
                  <a:cubicBezTo>
                    <a:pt x="19862" y="29747"/>
                    <a:pt x="19860" y="29454"/>
                    <a:pt x="19804" y="29162"/>
                  </a:cubicBezTo>
                  <a:cubicBezTo>
                    <a:pt x="19792" y="29102"/>
                    <a:pt x="19794" y="29032"/>
                    <a:pt x="19811" y="28973"/>
                  </a:cubicBezTo>
                  <a:cubicBezTo>
                    <a:pt x="19999" y="28377"/>
                    <a:pt x="20148" y="27771"/>
                    <a:pt x="20388" y="27192"/>
                  </a:cubicBezTo>
                  <a:cubicBezTo>
                    <a:pt x="20805" y="26188"/>
                    <a:pt x="21335" y="25242"/>
                    <a:pt x="21892" y="24312"/>
                  </a:cubicBezTo>
                  <a:cubicBezTo>
                    <a:pt x="22650" y="23044"/>
                    <a:pt x="23584" y="21909"/>
                    <a:pt x="24624" y="20864"/>
                  </a:cubicBezTo>
                  <a:cubicBezTo>
                    <a:pt x="26265" y="19215"/>
                    <a:pt x="28068" y="17772"/>
                    <a:pt x="30085" y="16603"/>
                  </a:cubicBezTo>
                  <a:cubicBezTo>
                    <a:pt x="30617" y="16294"/>
                    <a:pt x="31128" y="15953"/>
                    <a:pt x="31650" y="15626"/>
                  </a:cubicBezTo>
                  <a:cubicBezTo>
                    <a:pt x="31730" y="15577"/>
                    <a:pt x="31807" y="15526"/>
                    <a:pt x="31890" y="15488"/>
                  </a:cubicBezTo>
                  <a:cubicBezTo>
                    <a:pt x="32433" y="15242"/>
                    <a:pt x="32966" y="14969"/>
                    <a:pt x="33523" y="14761"/>
                  </a:cubicBezTo>
                  <a:cubicBezTo>
                    <a:pt x="34677" y="14329"/>
                    <a:pt x="35858" y="13987"/>
                    <a:pt x="37064" y="13734"/>
                  </a:cubicBezTo>
                  <a:cubicBezTo>
                    <a:pt x="37783" y="13583"/>
                    <a:pt x="38504" y="13447"/>
                    <a:pt x="39238" y="13391"/>
                  </a:cubicBezTo>
                  <a:cubicBezTo>
                    <a:pt x="39824" y="13348"/>
                    <a:pt x="40408" y="13287"/>
                    <a:pt x="40995" y="13253"/>
                  </a:cubicBezTo>
                  <a:cubicBezTo>
                    <a:pt x="41430" y="13228"/>
                    <a:pt x="41866" y="13218"/>
                    <a:pt x="42302" y="13218"/>
                  </a:cubicBezTo>
                  <a:cubicBezTo>
                    <a:pt x="42362" y="13218"/>
                    <a:pt x="42423" y="13218"/>
                    <a:pt x="42483" y="13219"/>
                  </a:cubicBezTo>
                  <a:cubicBezTo>
                    <a:pt x="42896" y="13221"/>
                    <a:pt x="43308" y="13244"/>
                    <a:pt x="43721" y="13270"/>
                  </a:cubicBezTo>
                  <a:cubicBezTo>
                    <a:pt x="43739" y="13271"/>
                    <a:pt x="43756" y="13272"/>
                    <a:pt x="43772" y="13272"/>
                  </a:cubicBezTo>
                  <a:cubicBezTo>
                    <a:pt x="43960" y="13272"/>
                    <a:pt x="44042" y="13197"/>
                    <a:pt x="44057" y="12986"/>
                  </a:cubicBezTo>
                  <a:cubicBezTo>
                    <a:pt x="44065" y="12904"/>
                    <a:pt x="44061" y="12821"/>
                    <a:pt x="44061" y="12739"/>
                  </a:cubicBezTo>
                  <a:cubicBezTo>
                    <a:pt x="44061" y="11802"/>
                    <a:pt x="44066" y="10864"/>
                    <a:pt x="44059" y="9927"/>
                  </a:cubicBezTo>
                  <a:cubicBezTo>
                    <a:pt x="44056" y="9450"/>
                    <a:pt x="44025" y="8971"/>
                    <a:pt x="44023" y="8494"/>
                  </a:cubicBezTo>
                  <a:cubicBezTo>
                    <a:pt x="44018" y="7639"/>
                    <a:pt x="44013" y="6786"/>
                    <a:pt x="44026" y="5931"/>
                  </a:cubicBezTo>
                  <a:cubicBezTo>
                    <a:pt x="44041" y="5059"/>
                    <a:pt x="44086" y="4188"/>
                    <a:pt x="44107" y="3315"/>
                  </a:cubicBezTo>
                  <a:cubicBezTo>
                    <a:pt x="44130" y="2350"/>
                    <a:pt x="44091" y="1386"/>
                    <a:pt x="44057" y="422"/>
                  </a:cubicBezTo>
                  <a:cubicBezTo>
                    <a:pt x="44056" y="376"/>
                    <a:pt x="44056" y="330"/>
                    <a:pt x="44047" y="285"/>
                  </a:cubicBezTo>
                  <a:cubicBezTo>
                    <a:pt x="44023" y="162"/>
                    <a:pt x="43972" y="112"/>
                    <a:pt x="43844" y="103"/>
                  </a:cubicBezTo>
                  <a:cubicBezTo>
                    <a:pt x="43696" y="93"/>
                    <a:pt x="43550" y="95"/>
                    <a:pt x="43402" y="87"/>
                  </a:cubicBezTo>
                  <a:cubicBezTo>
                    <a:pt x="42751" y="58"/>
                    <a:pt x="42100" y="13"/>
                    <a:pt x="41449" y="3"/>
                  </a:cubicBezTo>
                  <a:cubicBezTo>
                    <a:pt x="41363" y="1"/>
                    <a:pt x="41276" y="1"/>
                    <a:pt x="4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21" name="Google Shape;1121;p27"/>
            <p:cNvSpPr/>
            <p:nvPr/>
          </p:nvSpPr>
          <p:spPr>
            <a:xfrm>
              <a:off x="3394479" y="1662634"/>
              <a:ext cx="465871" cy="210219"/>
            </a:xfrm>
            <a:custGeom>
              <a:avLst/>
              <a:gdLst/>
              <a:ahLst/>
              <a:cxnLst/>
              <a:rect l="l" t="t" r="r" b="b"/>
              <a:pathLst>
                <a:path w="23123" h="10434" extrusionOk="0">
                  <a:moveTo>
                    <a:pt x="9172" y="1"/>
                  </a:moveTo>
                  <a:cubicBezTo>
                    <a:pt x="8992" y="1"/>
                    <a:pt x="8811" y="18"/>
                    <a:pt x="8629" y="53"/>
                  </a:cubicBezTo>
                  <a:cubicBezTo>
                    <a:pt x="7235" y="318"/>
                    <a:pt x="6196" y="1090"/>
                    <a:pt x="5532" y="2345"/>
                  </a:cubicBezTo>
                  <a:cubicBezTo>
                    <a:pt x="5208" y="2956"/>
                    <a:pt x="5116" y="3618"/>
                    <a:pt x="5228" y="4299"/>
                  </a:cubicBezTo>
                  <a:cubicBezTo>
                    <a:pt x="5275" y="4578"/>
                    <a:pt x="5362" y="4852"/>
                    <a:pt x="5450" y="5123"/>
                  </a:cubicBezTo>
                  <a:cubicBezTo>
                    <a:pt x="5500" y="5269"/>
                    <a:pt x="5485" y="5357"/>
                    <a:pt x="5415" y="5394"/>
                  </a:cubicBezTo>
                  <a:cubicBezTo>
                    <a:pt x="5387" y="5409"/>
                    <a:pt x="5361" y="5416"/>
                    <a:pt x="5338" y="5416"/>
                  </a:cubicBezTo>
                  <a:cubicBezTo>
                    <a:pt x="5265" y="5416"/>
                    <a:pt x="5210" y="5356"/>
                    <a:pt x="5151" y="5309"/>
                  </a:cubicBezTo>
                  <a:cubicBezTo>
                    <a:pt x="5015" y="5202"/>
                    <a:pt x="4882" y="5089"/>
                    <a:pt x="4733" y="4997"/>
                  </a:cubicBezTo>
                  <a:cubicBezTo>
                    <a:pt x="4383" y="4782"/>
                    <a:pt x="4006" y="4698"/>
                    <a:pt x="3620" y="4698"/>
                  </a:cubicBezTo>
                  <a:cubicBezTo>
                    <a:pt x="3459" y="4698"/>
                    <a:pt x="3297" y="4712"/>
                    <a:pt x="3134" y="4738"/>
                  </a:cubicBezTo>
                  <a:cubicBezTo>
                    <a:pt x="2505" y="4836"/>
                    <a:pt x="1945" y="5105"/>
                    <a:pt x="1457" y="5521"/>
                  </a:cubicBezTo>
                  <a:cubicBezTo>
                    <a:pt x="890" y="6003"/>
                    <a:pt x="485" y="6599"/>
                    <a:pt x="235" y="7294"/>
                  </a:cubicBezTo>
                  <a:cubicBezTo>
                    <a:pt x="1" y="7950"/>
                    <a:pt x="9" y="8618"/>
                    <a:pt x="279" y="9261"/>
                  </a:cubicBezTo>
                  <a:cubicBezTo>
                    <a:pt x="521" y="9835"/>
                    <a:pt x="917" y="10225"/>
                    <a:pt x="1593" y="10278"/>
                  </a:cubicBezTo>
                  <a:cubicBezTo>
                    <a:pt x="2417" y="10344"/>
                    <a:pt x="3241" y="10398"/>
                    <a:pt x="4068" y="10398"/>
                  </a:cubicBezTo>
                  <a:cubicBezTo>
                    <a:pt x="4225" y="10398"/>
                    <a:pt x="4381" y="10396"/>
                    <a:pt x="4537" y="10392"/>
                  </a:cubicBezTo>
                  <a:cubicBezTo>
                    <a:pt x="5273" y="10372"/>
                    <a:pt x="6006" y="10354"/>
                    <a:pt x="6741" y="10335"/>
                  </a:cubicBezTo>
                  <a:cubicBezTo>
                    <a:pt x="7734" y="10310"/>
                    <a:pt x="8725" y="10288"/>
                    <a:pt x="9717" y="10264"/>
                  </a:cubicBezTo>
                  <a:cubicBezTo>
                    <a:pt x="9808" y="10262"/>
                    <a:pt x="9900" y="10256"/>
                    <a:pt x="9993" y="10256"/>
                  </a:cubicBezTo>
                  <a:cubicBezTo>
                    <a:pt x="10365" y="10252"/>
                    <a:pt x="10738" y="10240"/>
                    <a:pt x="11110" y="10240"/>
                  </a:cubicBezTo>
                  <a:cubicBezTo>
                    <a:pt x="11215" y="10240"/>
                    <a:pt x="11320" y="10241"/>
                    <a:pt x="11425" y="10243"/>
                  </a:cubicBezTo>
                  <a:cubicBezTo>
                    <a:pt x="12279" y="10262"/>
                    <a:pt x="13133" y="10299"/>
                    <a:pt x="13987" y="10321"/>
                  </a:cubicBezTo>
                  <a:cubicBezTo>
                    <a:pt x="14446" y="10333"/>
                    <a:pt x="14905" y="10331"/>
                    <a:pt x="15365" y="10335"/>
                  </a:cubicBezTo>
                  <a:cubicBezTo>
                    <a:pt x="16431" y="10343"/>
                    <a:pt x="17497" y="10344"/>
                    <a:pt x="18563" y="10360"/>
                  </a:cubicBezTo>
                  <a:cubicBezTo>
                    <a:pt x="19858" y="10377"/>
                    <a:pt x="21153" y="10405"/>
                    <a:pt x="22446" y="10433"/>
                  </a:cubicBezTo>
                  <a:cubicBezTo>
                    <a:pt x="22451" y="10433"/>
                    <a:pt x="22455" y="10433"/>
                    <a:pt x="22459" y="10433"/>
                  </a:cubicBezTo>
                  <a:cubicBezTo>
                    <a:pt x="22589" y="10433"/>
                    <a:pt x="22671" y="10386"/>
                    <a:pt x="22728" y="10267"/>
                  </a:cubicBezTo>
                  <a:cubicBezTo>
                    <a:pt x="22962" y="9797"/>
                    <a:pt x="23122" y="9314"/>
                    <a:pt x="23122" y="8780"/>
                  </a:cubicBezTo>
                  <a:cubicBezTo>
                    <a:pt x="23083" y="8517"/>
                    <a:pt x="23066" y="8249"/>
                    <a:pt x="23004" y="7992"/>
                  </a:cubicBezTo>
                  <a:cubicBezTo>
                    <a:pt x="22687" y="6702"/>
                    <a:pt x="21898" y="5840"/>
                    <a:pt x="20637" y="5422"/>
                  </a:cubicBezTo>
                  <a:cubicBezTo>
                    <a:pt x="20399" y="5343"/>
                    <a:pt x="20159" y="5276"/>
                    <a:pt x="19909" y="5276"/>
                  </a:cubicBezTo>
                  <a:cubicBezTo>
                    <a:pt x="19820" y="5276"/>
                    <a:pt x="19729" y="5285"/>
                    <a:pt x="19637" y="5304"/>
                  </a:cubicBezTo>
                  <a:cubicBezTo>
                    <a:pt x="19610" y="5310"/>
                    <a:pt x="19586" y="5313"/>
                    <a:pt x="19563" y="5313"/>
                  </a:cubicBezTo>
                  <a:cubicBezTo>
                    <a:pt x="19454" y="5313"/>
                    <a:pt x="19393" y="5245"/>
                    <a:pt x="19372" y="5103"/>
                  </a:cubicBezTo>
                  <a:cubicBezTo>
                    <a:pt x="19343" y="4922"/>
                    <a:pt x="19341" y="4738"/>
                    <a:pt x="19331" y="4555"/>
                  </a:cubicBezTo>
                  <a:cubicBezTo>
                    <a:pt x="19322" y="4417"/>
                    <a:pt x="19332" y="4278"/>
                    <a:pt x="19311" y="4142"/>
                  </a:cubicBezTo>
                  <a:cubicBezTo>
                    <a:pt x="19232" y="3622"/>
                    <a:pt x="19090" y="3118"/>
                    <a:pt x="18872" y="2639"/>
                  </a:cubicBezTo>
                  <a:cubicBezTo>
                    <a:pt x="18703" y="2271"/>
                    <a:pt x="18501" y="1921"/>
                    <a:pt x="18192" y="1646"/>
                  </a:cubicBezTo>
                  <a:cubicBezTo>
                    <a:pt x="17918" y="1400"/>
                    <a:pt x="17623" y="1181"/>
                    <a:pt x="17304" y="997"/>
                  </a:cubicBezTo>
                  <a:cubicBezTo>
                    <a:pt x="16665" y="629"/>
                    <a:pt x="15980" y="392"/>
                    <a:pt x="15242" y="372"/>
                  </a:cubicBezTo>
                  <a:cubicBezTo>
                    <a:pt x="15200" y="371"/>
                    <a:pt x="15158" y="371"/>
                    <a:pt x="15117" y="371"/>
                  </a:cubicBezTo>
                  <a:cubicBezTo>
                    <a:pt x="14105" y="371"/>
                    <a:pt x="13204" y="687"/>
                    <a:pt x="12464" y="1424"/>
                  </a:cubicBezTo>
                  <a:cubicBezTo>
                    <a:pt x="12349" y="1538"/>
                    <a:pt x="12288" y="1594"/>
                    <a:pt x="12229" y="1594"/>
                  </a:cubicBezTo>
                  <a:cubicBezTo>
                    <a:pt x="12167" y="1594"/>
                    <a:pt x="12106" y="1532"/>
                    <a:pt x="11986" y="1409"/>
                  </a:cubicBezTo>
                  <a:cubicBezTo>
                    <a:pt x="11489" y="894"/>
                    <a:pt x="10920" y="490"/>
                    <a:pt x="10252" y="217"/>
                  </a:cubicBezTo>
                  <a:cubicBezTo>
                    <a:pt x="9897" y="72"/>
                    <a:pt x="9537" y="1"/>
                    <a:pt x="9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22" name="Google Shape;1122;p27"/>
            <p:cNvSpPr/>
            <p:nvPr/>
          </p:nvSpPr>
          <p:spPr>
            <a:xfrm>
              <a:off x="3529427" y="1161989"/>
              <a:ext cx="743543" cy="511948"/>
            </a:xfrm>
            <a:custGeom>
              <a:avLst/>
              <a:gdLst/>
              <a:ahLst/>
              <a:cxnLst/>
              <a:rect l="l" t="t" r="r" b="b"/>
              <a:pathLst>
                <a:path w="36905" h="25410" extrusionOk="0">
                  <a:moveTo>
                    <a:pt x="33962" y="1"/>
                  </a:moveTo>
                  <a:cubicBezTo>
                    <a:pt x="33442" y="1"/>
                    <a:pt x="32922" y="13"/>
                    <a:pt x="32401" y="52"/>
                  </a:cubicBezTo>
                  <a:cubicBezTo>
                    <a:pt x="31943" y="85"/>
                    <a:pt x="31484" y="98"/>
                    <a:pt x="31025" y="128"/>
                  </a:cubicBezTo>
                  <a:cubicBezTo>
                    <a:pt x="30677" y="150"/>
                    <a:pt x="30328" y="180"/>
                    <a:pt x="29981" y="209"/>
                  </a:cubicBezTo>
                  <a:cubicBezTo>
                    <a:pt x="29487" y="249"/>
                    <a:pt x="28993" y="292"/>
                    <a:pt x="28498" y="334"/>
                  </a:cubicBezTo>
                  <a:cubicBezTo>
                    <a:pt x="28022" y="376"/>
                    <a:pt x="27546" y="406"/>
                    <a:pt x="27072" y="464"/>
                  </a:cubicBezTo>
                  <a:cubicBezTo>
                    <a:pt x="26480" y="538"/>
                    <a:pt x="25891" y="628"/>
                    <a:pt x="25301" y="727"/>
                  </a:cubicBezTo>
                  <a:cubicBezTo>
                    <a:pt x="24432" y="873"/>
                    <a:pt x="23564" y="1023"/>
                    <a:pt x="22698" y="1187"/>
                  </a:cubicBezTo>
                  <a:cubicBezTo>
                    <a:pt x="21660" y="1383"/>
                    <a:pt x="20641" y="1653"/>
                    <a:pt x="19638" y="1988"/>
                  </a:cubicBezTo>
                  <a:cubicBezTo>
                    <a:pt x="18601" y="2336"/>
                    <a:pt x="17560" y="2672"/>
                    <a:pt x="16568" y="3131"/>
                  </a:cubicBezTo>
                  <a:cubicBezTo>
                    <a:pt x="14351" y="4155"/>
                    <a:pt x="12231" y="5345"/>
                    <a:pt x="10316" y="6873"/>
                  </a:cubicBezTo>
                  <a:cubicBezTo>
                    <a:pt x="9691" y="7372"/>
                    <a:pt x="9063" y="7866"/>
                    <a:pt x="8491" y="8426"/>
                  </a:cubicBezTo>
                  <a:cubicBezTo>
                    <a:pt x="7551" y="9350"/>
                    <a:pt x="6711" y="10361"/>
                    <a:pt x="5921" y="11412"/>
                  </a:cubicBezTo>
                  <a:cubicBezTo>
                    <a:pt x="5385" y="12124"/>
                    <a:pt x="4886" y="12863"/>
                    <a:pt x="4383" y="13599"/>
                  </a:cubicBezTo>
                  <a:cubicBezTo>
                    <a:pt x="3868" y="14349"/>
                    <a:pt x="3387" y="15121"/>
                    <a:pt x="2948" y="15919"/>
                  </a:cubicBezTo>
                  <a:cubicBezTo>
                    <a:pt x="2557" y="16627"/>
                    <a:pt x="2185" y="17344"/>
                    <a:pt x="1893" y="18101"/>
                  </a:cubicBezTo>
                  <a:cubicBezTo>
                    <a:pt x="1169" y="19981"/>
                    <a:pt x="577" y="21901"/>
                    <a:pt x="205" y="23884"/>
                  </a:cubicBezTo>
                  <a:cubicBezTo>
                    <a:pt x="122" y="24326"/>
                    <a:pt x="71" y="24774"/>
                    <a:pt x="8" y="25218"/>
                  </a:cubicBezTo>
                  <a:cubicBezTo>
                    <a:pt x="1" y="25268"/>
                    <a:pt x="11" y="25318"/>
                    <a:pt x="16" y="25409"/>
                  </a:cubicBezTo>
                  <a:cubicBezTo>
                    <a:pt x="718" y="24928"/>
                    <a:pt x="1455" y="24648"/>
                    <a:pt x="2275" y="24580"/>
                  </a:cubicBezTo>
                  <a:cubicBezTo>
                    <a:pt x="2339" y="24199"/>
                    <a:pt x="2388" y="23845"/>
                    <a:pt x="2464" y="23496"/>
                  </a:cubicBezTo>
                  <a:cubicBezTo>
                    <a:pt x="2653" y="22596"/>
                    <a:pt x="2921" y="21719"/>
                    <a:pt x="3240" y="20856"/>
                  </a:cubicBezTo>
                  <a:cubicBezTo>
                    <a:pt x="3755" y="19467"/>
                    <a:pt x="4339" y="18110"/>
                    <a:pt x="5039" y="16803"/>
                  </a:cubicBezTo>
                  <a:cubicBezTo>
                    <a:pt x="5572" y="15805"/>
                    <a:pt x="6206" y="14869"/>
                    <a:pt x="6867" y="13952"/>
                  </a:cubicBezTo>
                  <a:cubicBezTo>
                    <a:pt x="7561" y="12989"/>
                    <a:pt x="8310" y="12072"/>
                    <a:pt x="9140" y="11220"/>
                  </a:cubicBezTo>
                  <a:cubicBezTo>
                    <a:pt x="9962" y="10377"/>
                    <a:pt x="10853" y="9608"/>
                    <a:pt x="11764" y="8863"/>
                  </a:cubicBezTo>
                  <a:cubicBezTo>
                    <a:pt x="12512" y="8252"/>
                    <a:pt x="13316" y="7714"/>
                    <a:pt x="14105" y="7160"/>
                  </a:cubicBezTo>
                  <a:cubicBezTo>
                    <a:pt x="14790" y="6680"/>
                    <a:pt x="15504" y="6246"/>
                    <a:pt x="16230" y="5830"/>
                  </a:cubicBezTo>
                  <a:cubicBezTo>
                    <a:pt x="17211" y="5268"/>
                    <a:pt x="18236" y="4793"/>
                    <a:pt x="19257" y="4310"/>
                  </a:cubicBezTo>
                  <a:cubicBezTo>
                    <a:pt x="19805" y="4052"/>
                    <a:pt x="20345" y="3773"/>
                    <a:pt x="20930" y="3605"/>
                  </a:cubicBezTo>
                  <a:cubicBezTo>
                    <a:pt x="21238" y="3515"/>
                    <a:pt x="21548" y="3430"/>
                    <a:pt x="21855" y="3335"/>
                  </a:cubicBezTo>
                  <a:cubicBezTo>
                    <a:pt x="22972" y="2996"/>
                    <a:pt x="24106" y="2729"/>
                    <a:pt x="25252" y="2512"/>
                  </a:cubicBezTo>
                  <a:cubicBezTo>
                    <a:pt x="25965" y="2378"/>
                    <a:pt x="26681" y="2266"/>
                    <a:pt x="27402" y="2188"/>
                  </a:cubicBezTo>
                  <a:cubicBezTo>
                    <a:pt x="28223" y="2101"/>
                    <a:pt x="29044" y="2003"/>
                    <a:pt x="29867" y="1935"/>
                  </a:cubicBezTo>
                  <a:cubicBezTo>
                    <a:pt x="30561" y="1877"/>
                    <a:pt x="31260" y="1850"/>
                    <a:pt x="31957" y="1820"/>
                  </a:cubicBezTo>
                  <a:cubicBezTo>
                    <a:pt x="32466" y="1797"/>
                    <a:pt x="32975" y="1780"/>
                    <a:pt x="33484" y="1780"/>
                  </a:cubicBezTo>
                  <a:cubicBezTo>
                    <a:pt x="33498" y="1780"/>
                    <a:pt x="33513" y="1780"/>
                    <a:pt x="33528" y="1780"/>
                  </a:cubicBezTo>
                  <a:cubicBezTo>
                    <a:pt x="34584" y="1784"/>
                    <a:pt x="35642" y="1804"/>
                    <a:pt x="36698" y="1816"/>
                  </a:cubicBezTo>
                  <a:cubicBezTo>
                    <a:pt x="36706" y="1816"/>
                    <a:pt x="36715" y="1816"/>
                    <a:pt x="36723" y="1816"/>
                  </a:cubicBezTo>
                  <a:cubicBezTo>
                    <a:pt x="36775" y="1816"/>
                    <a:pt x="36828" y="1813"/>
                    <a:pt x="36888" y="1811"/>
                  </a:cubicBezTo>
                  <a:cubicBezTo>
                    <a:pt x="36905" y="1233"/>
                    <a:pt x="36870" y="678"/>
                    <a:pt x="36826" y="116"/>
                  </a:cubicBezTo>
                  <a:cubicBezTo>
                    <a:pt x="36724" y="99"/>
                    <a:pt x="36644" y="79"/>
                    <a:pt x="36561" y="75"/>
                  </a:cubicBezTo>
                  <a:cubicBezTo>
                    <a:pt x="36148" y="53"/>
                    <a:pt x="35736" y="27"/>
                    <a:pt x="35322" y="20"/>
                  </a:cubicBezTo>
                  <a:cubicBezTo>
                    <a:pt x="34868" y="10"/>
                    <a:pt x="34415" y="1"/>
                    <a:pt x="339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23" name="Google Shape;1123;p27"/>
            <p:cNvSpPr/>
            <p:nvPr/>
          </p:nvSpPr>
          <p:spPr>
            <a:xfrm>
              <a:off x="3580985" y="1203311"/>
              <a:ext cx="692308" cy="467019"/>
            </a:xfrm>
            <a:custGeom>
              <a:avLst/>
              <a:gdLst/>
              <a:ahLst/>
              <a:cxnLst/>
              <a:rect l="l" t="t" r="r" b="b"/>
              <a:pathLst>
                <a:path w="34362" h="23180" extrusionOk="0">
                  <a:moveTo>
                    <a:pt x="31449" y="1"/>
                  </a:moveTo>
                  <a:cubicBezTo>
                    <a:pt x="30838" y="1"/>
                    <a:pt x="30227" y="9"/>
                    <a:pt x="29616" y="48"/>
                  </a:cubicBezTo>
                  <a:cubicBezTo>
                    <a:pt x="29011" y="85"/>
                    <a:pt x="28405" y="96"/>
                    <a:pt x="27799" y="125"/>
                  </a:cubicBezTo>
                  <a:cubicBezTo>
                    <a:pt x="27533" y="137"/>
                    <a:pt x="27268" y="157"/>
                    <a:pt x="27002" y="184"/>
                  </a:cubicBezTo>
                  <a:cubicBezTo>
                    <a:pt x="26371" y="247"/>
                    <a:pt x="25741" y="307"/>
                    <a:pt x="25112" y="385"/>
                  </a:cubicBezTo>
                  <a:cubicBezTo>
                    <a:pt x="24411" y="473"/>
                    <a:pt x="23709" y="560"/>
                    <a:pt x="23014" y="683"/>
                  </a:cubicBezTo>
                  <a:cubicBezTo>
                    <a:pt x="21548" y="940"/>
                    <a:pt x="20108" y="1313"/>
                    <a:pt x="18686" y="1748"/>
                  </a:cubicBezTo>
                  <a:cubicBezTo>
                    <a:pt x="18289" y="1870"/>
                    <a:pt x="17901" y="2006"/>
                    <a:pt x="17528" y="2185"/>
                  </a:cubicBezTo>
                  <a:cubicBezTo>
                    <a:pt x="17271" y="2308"/>
                    <a:pt x="17011" y="2423"/>
                    <a:pt x="16752" y="2542"/>
                  </a:cubicBezTo>
                  <a:cubicBezTo>
                    <a:pt x="15495" y="3129"/>
                    <a:pt x="14249" y="3738"/>
                    <a:pt x="13059" y="4451"/>
                  </a:cubicBezTo>
                  <a:cubicBezTo>
                    <a:pt x="12214" y="4959"/>
                    <a:pt x="11417" y="5533"/>
                    <a:pt x="10612" y="6097"/>
                  </a:cubicBezTo>
                  <a:cubicBezTo>
                    <a:pt x="9254" y="7049"/>
                    <a:pt x="8005" y="8132"/>
                    <a:pt x="6832" y="9302"/>
                  </a:cubicBezTo>
                  <a:cubicBezTo>
                    <a:pt x="6083" y="10048"/>
                    <a:pt x="5406" y="10860"/>
                    <a:pt x="4779" y="11714"/>
                  </a:cubicBezTo>
                  <a:cubicBezTo>
                    <a:pt x="4094" y="12647"/>
                    <a:pt x="3427" y="13595"/>
                    <a:pt x="2869" y="14612"/>
                  </a:cubicBezTo>
                  <a:cubicBezTo>
                    <a:pt x="2410" y="15450"/>
                    <a:pt x="1991" y="16308"/>
                    <a:pt x="1616" y="17188"/>
                  </a:cubicBezTo>
                  <a:cubicBezTo>
                    <a:pt x="1067" y="18483"/>
                    <a:pt x="561" y="19793"/>
                    <a:pt x="243" y="21169"/>
                  </a:cubicBezTo>
                  <a:cubicBezTo>
                    <a:pt x="160" y="21526"/>
                    <a:pt x="102" y="21890"/>
                    <a:pt x="38" y="22251"/>
                  </a:cubicBezTo>
                  <a:cubicBezTo>
                    <a:pt x="22" y="22337"/>
                    <a:pt x="0" y="22433"/>
                    <a:pt x="77" y="22524"/>
                  </a:cubicBezTo>
                  <a:cubicBezTo>
                    <a:pt x="745" y="22568"/>
                    <a:pt x="1337" y="22860"/>
                    <a:pt x="1939" y="23180"/>
                  </a:cubicBezTo>
                  <a:cubicBezTo>
                    <a:pt x="2051" y="22515"/>
                    <a:pt x="2195" y="21899"/>
                    <a:pt x="2368" y="21290"/>
                  </a:cubicBezTo>
                  <a:cubicBezTo>
                    <a:pt x="2677" y="20211"/>
                    <a:pt x="3042" y="19153"/>
                    <a:pt x="3461" y="18114"/>
                  </a:cubicBezTo>
                  <a:cubicBezTo>
                    <a:pt x="3843" y="17167"/>
                    <a:pt x="4226" y="16222"/>
                    <a:pt x="4733" y="15334"/>
                  </a:cubicBezTo>
                  <a:cubicBezTo>
                    <a:pt x="5543" y="13917"/>
                    <a:pt x="6493" y="12601"/>
                    <a:pt x="7583" y="11386"/>
                  </a:cubicBezTo>
                  <a:cubicBezTo>
                    <a:pt x="7847" y="11091"/>
                    <a:pt x="8108" y="10794"/>
                    <a:pt x="8383" y="10511"/>
                  </a:cubicBezTo>
                  <a:cubicBezTo>
                    <a:pt x="9593" y="9266"/>
                    <a:pt x="10952" y="8201"/>
                    <a:pt x="12374" y="7217"/>
                  </a:cubicBezTo>
                  <a:cubicBezTo>
                    <a:pt x="13547" y="6404"/>
                    <a:pt x="14820" y="5760"/>
                    <a:pt x="16070" y="5082"/>
                  </a:cubicBezTo>
                  <a:cubicBezTo>
                    <a:pt x="16167" y="5028"/>
                    <a:pt x="16269" y="4987"/>
                    <a:pt x="16371" y="4944"/>
                  </a:cubicBezTo>
                  <a:cubicBezTo>
                    <a:pt x="16770" y="4778"/>
                    <a:pt x="17167" y="4610"/>
                    <a:pt x="17568" y="4450"/>
                  </a:cubicBezTo>
                  <a:cubicBezTo>
                    <a:pt x="19503" y="3680"/>
                    <a:pt x="21515" y="3175"/>
                    <a:pt x="23544" y="2745"/>
                  </a:cubicBezTo>
                  <a:cubicBezTo>
                    <a:pt x="24530" y="2535"/>
                    <a:pt x="25529" y="2378"/>
                    <a:pt x="26525" y="2205"/>
                  </a:cubicBezTo>
                  <a:cubicBezTo>
                    <a:pt x="26958" y="2130"/>
                    <a:pt x="27396" y="2070"/>
                    <a:pt x="27832" y="2015"/>
                  </a:cubicBezTo>
                  <a:cubicBezTo>
                    <a:pt x="28206" y="1969"/>
                    <a:pt x="28582" y="1942"/>
                    <a:pt x="28956" y="1901"/>
                  </a:cubicBezTo>
                  <a:cubicBezTo>
                    <a:pt x="29852" y="1803"/>
                    <a:pt x="30751" y="1772"/>
                    <a:pt x="31652" y="1756"/>
                  </a:cubicBezTo>
                  <a:cubicBezTo>
                    <a:pt x="31988" y="1751"/>
                    <a:pt x="32323" y="1748"/>
                    <a:pt x="32660" y="1748"/>
                  </a:cubicBezTo>
                  <a:cubicBezTo>
                    <a:pt x="32810" y="1748"/>
                    <a:pt x="32961" y="1748"/>
                    <a:pt x="33113" y="1750"/>
                  </a:cubicBezTo>
                  <a:cubicBezTo>
                    <a:pt x="33460" y="1754"/>
                    <a:pt x="33809" y="1777"/>
                    <a:pt x="34157" y="1790"/>
                  </a:cubicBezTo>
                  <a:cubicBezTo>
                    <a:pt x="34159" y="1790"/>
                    <a:pt x="34162" y="1790"/>
                    <a:pt x="34164" y="1790"/>
                  </a:cubicBezTo>
                  <a:cubicBezTo>
                    <a:pt x="34206" y="1790"/>
                    <a:pt x="34250" y="1783"/>
                    <a:pt x="34301" y="1779"/>
                  </a:cubicBezTo>
                  <a:cubicBezTo>
                    <a:pt x="34350" y="1490"/>
                    <a:pt x="34330" y="1205"/>
                    <a:pt x="34329" y="925"/>
                  </a:cubicBezTo>
                  <a:cubicBezTo>
                    <a:pt x="34327" y="643"/>
                    <a:pt x="34361" y="359"/>
                    <a:pt x="34306" y="74"/>
                  </a:cubicBezTo>
                  <a:cubicBezTo>
                    <a:pt x="33984" y="15"/>
                    <a:pt x="33669" y="4"/>
                    <a:pt x="33354" y="4"/>
                  </a:cubicBezTo>
                  <a:cubicBezTo>
                    <a:pt x="33321" y="4"/>
                    <a:pt x="33287" y="4"/>
                    <a:pt x="33254" y="4"/>
                  </a:cubicBezTo>
                  <a:cubicBezTo>
                    <a:pt x="33121" y="5"/>
                    <a:pt x="32987" y="6"/>
                    <a:pt x="32854" y="6"/>
                  </a:cubicBezTo>
                  <a:cubicBezTo>
                    <a:pt x="32386" y="6"/>
                    <a:pt x="31917" y="1"/>
                    <a:pt x="314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24" name="Google Shape;1124;p27"/>
            <p:cNvSpPr/>
            <p:nvPr/>
          </p:nvSpPr>
          <p:spPr>
            <a:xfrm>
              <a:off x="3625309" y="1243788"/>
              <a:ext cx="646674" cy="443910"/>
            </a:xfrm>
            <a:custGeom>
              <a:avLst/>
              <a:gdLst/>
              <a:ahLst/>
              <a:cxnLst/>
              <a:rect l="l" t="t" r="r" b="b"/>
              <a:pathLst>
                <a:path w="32097" h="22033" extrusionOk="0">
                  <a:moveTo>
                    <a:pt x="31213" y="10"/>
                  </a:moveTo>
                  <a:cubicBezTo>
                    <a:pt x="31171" y="10"/>
                    <a:pt x="31128" y="10"/>
                    <a:pt x="31085" y="11"/>
                  </a:cubicBezTo>
                  <a:cubicBezTo>
                    <a:pt x="29726" y="37"/>
                    <a:pt x="28365" y="0"/>
                    <a:pt x="27009" y="139"/>
                  </a:cubicBezTo>
                  <a:cubicBezTo>
                    <a:pt x="26426" y="200"/>
                    <a:pt x="25837" y="238"/>
                    <a:pt x="25258" y="324"/>
                  </a:cubicBezTo>
                  <a:cubicBezTo>
                    <a:pt x="24367" y="453"/>
                    <a:pt x="23480" y="603"/>
                    <a:pt x="22596" y="764"/>
                  </a:cubicBezTo>
                  <a:cubicBezTo>
                    <a:pt x="21149" y="1026"/>
                    <a:pt x="19720" y="1361"/>
                    <a:pt x="18304" y="1748"/>
                  </a:cubicBezTo>
                  <a:cubicBezTo>
                    <a:pt x="17320" y="2016"/>
                    <a:pt x="16341" y="2308"/>
                    <a:pt x="15404" y="2707"/>
                  </a:cubicBezTo>
                  <a:cubicBezTo>
                    <a:pt x="14101" y="3260"/>
                    <a:pt x="12830" y="3879"/>
                    <a:pt x="11614" y="4606"/>
                  </a:cubicBezTo>
                  <a:cubicBezTo>
                    <a:pt x="9719" y="5738"/>
                    <a:pt x="7982" y="7073"/>
                    <a:pt x="6426" y="8637"/>
                  </a:cubicBezTo>
                  <a:cubicBezTo>
                    <a:pt x="5980" y="9086"/>
                    <a:pt x="5584" y="9584"/>
                    <a:pt x="5160" y="10054"/>
                  </a:cubicBezTo>
                  <a:cubicBezTo>
                    <a:pt x="4469" y="10822"/>
                    <a:pt x="3897" y="11678"/>
                    <a:pt x="3331" y="12537"/>
                  </a:cubicBezTo>
                  <a:cubicBezTo>
                    <a:pt x="2942" y="13129"/>
                    <a:pt x="2585" y="13740"/>
                    <a:pt x="2299" y="14389"/>
                  </a:cubicBezTo>
                  <a:cubicBezTo>
                    <a:pt x="1967" y="15145"/>
                    <a:pt x="1648" y="15909"/>
                    <a:pt x="1339" y="16674"/>
                  </a:cubicBezTo>
                  <a:cubicBezTo>
                    <a:pt x="831" y="17937"/>
                    <a:pt x="430" y="19235"/>
                    <a:pt x="125" y="20562"/>
                  </a:cubicBezTo>
                  <a:cubicBezTo>
                    <a:pt x="65" y="20820"/>
                    <a:pt x="7" y="21080"/>
                    <a:pt x="0" y="21350"/>
                  </a:cubicBezTo>
                  <a:cubicBezTo>
                    <a:pt x="256" y="21577"/>
                    <a:pt x="509" y="21801"/>
                    <a:pt x="771" y="22032"/>
                  </a:cubicBezTo>
                  <a:cubicBezTo>
                    <a:pt x="955" y="21885"/>
                    <a:pt x="1124" y="21733"/>
                    <a:pt x="1312" y="21602"/>
                  </a:cubicBezTo>
                  <a:cubicBezTo>
                    <a:pt x="1496" y="21471"/>
                    <a:pt x="1698" y="21362"/>
                    <a:pt x="1904" y="21238"/>
                  </a:cubicBezTo>
                  <a:cubicBezTo>
                    <a:pt x="1919" y="21154"/>
                    <a:pt x="1936" y="21064"/>
                    <a:pt x="1952" y="20975"/>
                  </a:cubicBezTo>
                  <a:cubicBezTo>
                    <a:pt x="2098" y="20150"/>
                    <a:pt x="2273" y="19333"/>
                    <a:pt x="2571" y="18548"/>
                  </a:cubicBezTo>
                  <a:cubicBezTo>
                    <a:pt x="2793" y="17966"/>
                    <a:pt x="3016" y="17380"/>
                    <a:pt x="3284" y="16818"/>
                  </a:cubicBezTo>
                  <a:cubicBezTo>
                    <a:pt x="3755" y="15829"/>
                    <a:pt x="4312" y="14888"/>
                    <a:pt x="4920" y="13978"/>
                  </a:cubicBezTo>
                  <a:cubicBezTo>
                    <a:pt x="5579" y="12990"/>
                    <a:pt x="6352" y="12088"/>
                    <a:pt x="7125" y="11193"/>
                  </a:cubicBezTo>
                  <a:cubicBezTo>
                    <a:pt x="7823" y="10384"/>
                    <a:pt x="8589" y="9645"/>
                    <a:pt x="9416" y="8967"/>
                  </a:cubicBezTo>
                  <a:cubicBezTo>
                    <a:pt x="9956" y="8525"/>
                    <a:pt x="10484" y="8068"/>
                    <a:pt x="11027" y="7629"/>
                  </a:cubicBezTo>
                  <a:cubicBezTo>
                    <a:pt x="11440" y="7293"/>
                    <a:pt x="11856" y="6958"/>
                    <a:pt x="12293" y="6654"/>
                  </a:cubicBezTo>
                  <a:cubicBezTo>
                    <a:pt x="13208" y="6017"/>
                    <a:pt x="14175" y="5473"/>
                    <a:pt x="15168" y="4970"/>
                  </a:cubicBezTo>
                  <a:cubicBezTo>
                    <a:pt x="16474" y="4308"/>
                    <a:pt x="17841" y="3798"/>
                    <a:pt x="19259" y="3431"/>
                  </a:cubicBezTo>
                  <a:cubicBezTo>
                    <a:pt x="20094" y="3214"/>
                    <a:pt x="20933" y="3022"/>
                    <a:pt x="21775" y="2827"/>
                  </a:cubicBezTo>
                  <a:cubicBezTo>
                    <a:pt x="22481" y="2663"/>
                    <a:pt x="23191" y="2514"/>
                    <a:pt x="23911" y="2424"/>
                  </a:cubicBezTo>
                  <a:cubicBezTo>
                    <a:pt x="24366" y="2365"/>
                    <a:pt x="24821" y="2306"/>
                    <a:pt x="25276" y="2256"/>
                  </a:cubicBezTo>
                  <a:cubicBezTo>
                    <a:pt x="25805" y="2199"/>
                    <a:pt x="26336" y="2148"/>
                    <a:pt x="26865" y="2102"/>
                  </a:cubicBezTo>
                  <a:cubicBezTo>
                    <a:pt x="27185" y="2074"/>
                    <a:pt x="27507" y="2057"/>
                    <a:pt x="27828" y="2038"/>
                  </a:cubicBezTo>
                  <a:cubicBezTo>
                    <a:pt x="28340" y="2007"/>
                    <a:pt x="28854" y="1975"/>
                    <a:pt x="29367" y="1952"/>
                  </a:cubicBezTo>
                  <a:cubicBezTo>
                    <a:pt x="29753" y="1936"/>
                    <a:pt x="30140" y="1946"/>
                    <a:pt x="30525" y="1921"/>
                  </a:cubicBezTo>
                  <a:cubicBezTo>
                    <a:pt x="30770" y="1906"/>
                    <a:pt x="31014" y="1895"/>
                    <a:pt x="31259" y="1895"/>
                  </a:cubicBezTo>
                  <a:cubicBezTo>
                    <a:pt x="31473" y="1895"/>
                    <a:pt x="31686" y="1904"/>
                    <a:pt x="31900" y="1925"/>
                  </a:cubicBezTo>
                  <a:cubicBezTo>
                    <a:pt x="31906" y="1926"/>
                    <a:pt x="31911" y="1926"/>
                    <a:pt x="31917" y="1926"/>
                  </a:cubicBezTo>
                  <a:cubicBezTo>
                    <a:pt x="31955" y="1926"/>
                    <a:pt x="31991" y="1916"/>
                    <a:pt x="32021" y="1913"/>
                  </a:cubicBezTo>
                  <a:cubicBezTo>
                    <a:pt x="32036" y="1882"/>
                    <a:pt x="32052" y="1864"/>
                    <a:pt x="32052" y="1849"/>
                  </a:cubicBezTo>
                  <a:cubicBezTo>
                    <a:pt x="32067" y="1307"/>
                    <a:pt x="32084" y="766"/>
                    <a:pt x="32094" y="224"/>
                  </a:cubicBezTo>
                  <a:cubicBezTo>
                    <a:pt x="32096" y="87"/>
                    <a:pt x="32055" y="43"/>
                    <a:pt x="31912" y="36"/>
                  </a:cubicBezTo>
                  <a:cubicBezTo>
                    <a:pt x="31680" y="23"/>
                    <a:pt x="31447" y="10"/>
                    <a:pt x="31213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25" name="Google Shape;1125;p27"/>
            <p:cNvSpPr/>
            <p:nvPr/>
          </p:nvSpPr>
          <p:spPr>
            <a:xfrm>
              <a:off x="3753085" y="1371805"/>
              <a:ext cx="518979" cy="358545"/>
            </a:xfrm>
            <a:custGeom>
              <a:avLst/>
              <a:gdLst/>
              <a:ahLst/>
              <a:cxnLst/>
              <a:rect l="l" t="t" r="r" b="b"/>
              <a:pathLst>
                <a:path w="25759" h="17796" extrusionOk="0">
                  <a:moveTo>
                    <a:pt x="24018" y="1"/>
                  </a:moveTo>
                  <a:cubicBezTo>
                    <a:pt x="23298" y="1"/>
                    <a:pt x="22579" y="24"/>
                    <a:pt x="21863" y="89"/>
                  </a:cubicBezTo>
                  <a:cubicBezTo>
                    <a:pt x="21224" y="147"/>
                    <a:pt x="20584" y="214"/>
                    <a:pt x="19947" y="295"/>
                  </a:cubicBezTo>
                  <a:cubicBezTo>
                    <a:pt x="19373" y="366"/>
                    <a:pt x="18799" y="441"/>
                    <a:pt x="18232" y="547"/>
                  </a:cubicBezTo>
                  <a:cubicBezTo>
                    <a:pt x="17520" y="682"/>
                    <a:pt x="16824" y="887"/>
                    <a:pt x="16137" y="1121"/>
                  </a:cubicBezTo>
                  <a:cubicBezTo>
                    <a:pt x="13836" y="1909"/>
                    <a:pt x="11632" y="2895"/>
                    <a:pt x="9547" y="4154"/>
                  </a:cubicBezTo>
                  <a:cubicBezTo>
                    <a:pt x="7948" y="5119"/>
                    <a:pt x="6491" y="6257"/>
                    <a:pt x="5178" y="7577"/>
                  </a:cubicBezTo>
                  <a:cubicBezTo>
                    <a:pt x="4693" y="8065"/>
                    <a:pt x="4235" y="8582"/>
                    <a:pt x="3785" y="9103"/>
                  </a:cubicBezTo>
                  <a:cubicBezTo>
                    <a:pt x="2821" y="10217"/>
                    <a:pt x="1933" y="11384"/>
                    <a:pt x="1227" y="12685"/>
                  </a:cubicBezTo>
                  <a:cubicBezTo>
                    <a:pt x="824" y="13428"/>
                    <a:pt x="444" y="14182"/>
                    <a:pt x="150" y="14977"/>
                  </a:cubicBezTo>
                  <a:cubicBezTo>
                    <a:pt x="96" y="15122"/>
                    <a:pt x="50" y="15269"/>
                    <a:pt x="0" y="15412"/>
                  </a:cubicBezTo>
                  <a:cubicBezTo>
                    <a:pt x="251" y="15638"/>
                    <a:pt x="494" y="15848"/>
                    <a:pt x="727" y="16067"/>
                  </a:cubicBezTo>
                  <a:cubicBezTo>
                    <a:pt x="970" y="16298"/>
                    <a:pt x="1143" y="16582"/>
                    <a:pt x="1280" y="16884"/>
                  </a:cubicBezTo>
                  <a:cubicBezTo>
                    <a:pt x="1410" y="17170"/>
                    <a:pt x="1517" y="17467"/>
                    <a:pt x="1650" y="17795"/>
                  </a:cubicBezTo>
                  <a:cubicBezTo>
                    <a:pt x="1691" y="17674"/>
                    <a:pt x="1718" y="17588"/>
                    <a:pt x="1747" y="17503"/>
                  </a:cubicBezTo>
                  <a:cubicBezTo>
                    <a:pt x="1871" y="17138"/>
                    <a:pt x="1980" y="16768"/>
                    <a:pt x="2122" y="16410"/>
                  </a:cubicBezTo>
                  <a:cubicBezTo>
                    <a:pt x="2326" y="15897"/>
                    <a:pt x="2553" y="15395"/>
                    <a:pt x="2826" y="14915"/>
                  </a:cubicBezTo>
                  <a:cubicBezTo>
                    <a:pt x="2981" y="14643"/>
                    <a:pt x="3131" y="14369"/>
                    <a:pt x="3279" y="14094"/>
                  </a:cubicBezTo>
                  <a:cubicBezTo>
                    <a:pt x="3924" y="12899"/>
                    <a:pt x="4732" y="11820"/>
                    <a:pt x="5630" y="10805"/>
                  </a:cubicBezTo>
                  <a:cubicBezTo>
                    <a:pt x="6300" y="10047"/>
                    <a:pt x="7030" y="9348"/>
                    <a:pt x="7785" y="8675"/>
                  </a:cubicBezTo>
                  <a:cubicBezTo>
                    <a:pt x="8769" y="7801"/>
                    <a:pt x="9805" y="6995"/>
                    <a:pt x="10920" y="6294"/>
                  </a:cubicBezTo>
                  <a:cubicBezTo>
                    <a:pt x="11644" y="5840"/>
                    <a:pt x="12374" y="5398"/>
                    <a:pt x="13104" y="4954"/>
                  </a:cubicBezTo>
                  <a:cubicBezTo>
                    <a:pt x="13979" y="4423"/>
                    <a:pt x="14899" y="3988"/>
                    <a:pt x="15868" y="3660"/>
                  </a:cubicBezTo>
                  <a:cubicBezTo>
                    <a:pt x="16440" y="3465"/>
                    <a:pt x="17022" y="3294"/>
                    <a:pt x="17603" y="3127"/>
                  </a:cubicBezTo>
                  <a:cubicBezTo>
                    <a:pt x="19161" y="2675"/>
                    <a:pt x="20755" y="2426"/>
                    <a:pt x="22372" y="2327"/>
                  </a:cubicBezTo>
                  <a:cubicBezTo>
                    <a:pt x="22991" y="2289"/>
                    <a:pt x="23612" y="2258"/>
                    <a:pt x="24233" y="2258"/>
                  </a:cubicBezTo>
                  <a:cubicBezTo>
                    <a:pt x="24412" y="2258"/>
                    <a:pt x="24590" y="2261"/>
                    <a:pt x="24768" y="2266"/>
                  </a:cubicBezTo>
                  <a:cubicBezTo>
                    <a:pt x="24978" y="2273"/>
                    <a:pt x="25190" y="2291"/>
                    <a:pt x="25400" y="2298"/>
                  </a:cubicBezTo>
                  <a:cubicBezTo>
                    <a:pt x="25465" y="2301"/>
                    <a:pt x="25531" y="2313"/>
                    <a:pt x="25596" y="2313"/>
                  </a:cubicBezTo>
                  <a:cubicBezTo>
                    <a:pt x="25637" y="2313"/>
                    <a:pt x="25677" y="2308"/>
                    <a:pt x="25716" y="2293"/>
                  </a:cubicBezTo>
                  <a:cubicBezTo>
                    <a:pt x="25758" y="2027"/>
                    <a:pt x="25752" y="276"/>
                    <a:pt x="25702" y="38"/>
                  </a:cubicBezTo>
                  <a:cubicBezTo>
                    <a:pt x="25593" y="31"/>
                    <a:pt x="25475" y="18"/>
                    <a:pt x="25360" y="16"/>
                  </a:cubicBezTo>
                  <a:cubicBezTo>
                    <a:pt x="24928" y="8"/>
                    <a:pt x="24495" y="2"/>
                    <a:pt x="24065" y="1"/>
                  </a:cubicBezTo>
                  <a:cubicBezTo>
                    <a:pt x="24049" y="1"/>
                    <a:pt x="24033" y="1"/>
                    <a:pt x="24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26" name="Google Shape;1126;p27"/>
            <p:cNvSpPr/>
            <p:nvPr/>
          </p:nvSpPr>
          <p:spPr>
            <a:xfrm>
              <a:off x="3669896" y="1287810"/>
              <a:ext cx="601222" cy="381694"/>
            </a:xfrm>
            <a:custGeom>
              <a:avLst/>
              <a:gdLst/>
              <a:ahLst/>
              <a:cxnLst/>
              <a:rect l="l" t="t" r="r" b="b"/>
              <a:pathLst>
                <a:path w="29841" h="18945" extrusionOk="0">
                  <a:moveTo>
                    <a:pt x="29644" y="0"/>
                  </a:moveTo>
                  <a:cubicBezTo>
                    <a:pt x="29000" y="3"/>
                    <a:pt x="28356" y="0"/>
                    <a:pt x="27714" y="17"/>
                  </a:cubicBezTo>
                  <a:cubicBezTo>
                    <a:pt x="27146" y="32"/>
                    <a:pt x="26576" y="72"/>
                    <a:pt x="26008" y="101"/>
                  </a:cubicBezTo>
                  <a:cubicBezTo>
                    <a:pt x="25568" y="125"/>
                    <a:pt x="25127" y="148"/>
                    <a:pt x="24687" y="178"/>
                  </a:cubicBezTo>
                  <a:cubicBezTo>
                    <a:pt x="24440" y="194"/>
                    <a:pt x="24193" y="217"/>
                    <a:pt x="23947" y="244"/>
                  </a:cubicBezTo>
                  <a:cubicBezTo>
                    <a:pt x="23391" y="306"/>
                    <a:pt x="22834" y="367"/>
                    <a:pt x="22278" y="437"/>
                  </a:cubicBezTo>
                  <a:cubicBezTo>
                    <a:pt x="21832" y="493"/>
                    <a:pt x="21386" y="550"/>
                    <a:pt x="20945" y="636"/>
                  </a:cubicBezTo>
                  <a:cubicBezTo>
                    <a:pt x="20205" y="779"/>
                    <a:pt x="19472" y="942"/>
                    <a:pt x="18735" y="1102"/>
                  </a:cubicBezTo>
                  <a:cubicBezTo>
                    <a:pt x="17623" y="1344"/>
                    <a:pt x="16521" y="1631"/>
                    <a:pt x="15446" y="2008"/>
                  </a:cubicBezTo>
                  <a:cubicBezTo>
                    <a:pt x="14229" y="2433"/>
                    <a:pt x="13073" y="2989"/>
                    <a:pt x="11943" y="3611"/>
                  </a:cubicBezTo>
                  <a:cubicBezTo>
                    <a:pt x="10770" y="4257"/>
                    <a:pt x="9670" y="5000"/>
                    <a:pt x="8675" y="5898"/>
                  </a:cubicBezTo>
                  <a:cubicBezTo>
                    <a:pt x="8464" y="6089"/>
                    <a:pt x="8256" y="6282"/>
                    <a:pt x="8039" y="6465"/>
                  </a:cubicBezTo>
                  <a:cubicBezTo>
                    <a:pt x="7764" y="6696"/>
                    <a:pt x="7482" y="6916"/>
                    <a:pt x="7203" y="7141"/>
                  </a:cubicBezTo>
                  <a:cubicBezTo>
                    <a:pt x="6679" y="7563"/>
                    <a:pt x="6196" y="8025"/>
                    <a:pt x="5733" y="8512"/>
                  </a:cubicBezTo>
                  <a:cubicBezTo>
                    <a:pt x="5054" y="9225"/>
                    <a:pt x="4429" y="9985"/>
                    <a:pt x="3816" y="10753"/>
                  </a:cubicBezTo>
                  <a:cubicBezTo>
                    <a:pt x="3351" y="11335"/>
                    <a:pt x="2910" y="11935"/>
                    <a:pt x="2529" y="12577"/>
                  </a:cubicBezTo>
                  <a:cubicBezTo>
                    <a:pt x="2286" y="12988"/>
                    <a:pt x="2044" y="13400"/>
                    <a:pt x="1807" y="13816"/>
                  </a:cubicBezTo>
                  <a:cubicBezTo>
                    <a:pt x="924" y="15361"/>
                    <a:pt x="327" y="17012"/>
                    <a:pt x="9" y="18763"/>
                  </a:cubicBezTo>
                  <a:cubicBezTo>
                    <a:pt x="0" y="18814"/>
                    <a:pt x="3" y="18867"/>
                    <a:pt x="0" y="18944"/>
                  </a:cubicBezTo>
                  <a:cubicBezTo>
                    <a:pt x="489" y="18783"/>
                    <a:pt x="971" y="18701"/>
                    <a:pt x="1459" y="18701"/>
                  </a:cubicBezTo>
                  <a:cubicBezTo>
                    <a:pt x="1546" y="18701"/>
                    <a:pt x="1632" y="18704"/>
                    <a:pt x="1719" y="18709"/>
                  </a:cubicBezTo>
                  <a:cubicBezTo>
                    <a:pt x="1741" y="18660"/>
                    <a:pt x="1760" y="18627"/>
                    <a:pt x="1770" y="18594"/>
                  </a:cubicBezTo>
                  <a:cubicBezTo>
                    <a:pt x="1911" y="18010"/>
                    <a:pt x="2159" y="17465"/>
                    <a:pt x="2415" y="16926"/>
                  </a:cubicBezTo>
                  <a:cubicBezTo>
                    <a:pt x="3580" y="14468"/>
                    <a:pt x="5064" y="12225"/>
                    <a:pt x="6930" y="10237"/>
                  </a:cubicBezTo>
                  <a:cubicBezTo>
                    <a:pt x="7687" y="9432"/>
                    <a:pt x="8498" y="8689"/>
                    <a:pt x="9375" y="8017"/>
                  </a:cubicBezTo>
                  <a:cubicBezTo>
                    <a:pt x="10462" y="7183"/>
                    <a:pt x="11605" y="6431"/>
                    <a:pt x="12764" y="5701"/>
                  </a:cubicBezTo>
                  <a:cubicBezTo>
                    <a:pt x="13636" y="5151"/>
                    <a:pt x="14531" y="4648"/>
                    <a:pt x="15468" y="4220"/>
                  </a:cubicBezTo>
                  <a:cubicBezTo>
                    <a:pt x="16556" y="3723"/>
                    <a:pt x="17677" y="3318"/>
                    <a:pt x="18821" y="2970"/>
                  </a:cubicBezTo>
                  <a:cubicBezTo>
                    <a:pt x="19744" y="2689"/>
                    <a:pt x="20679" y="2457"/>
                    <a:pt x="21632" y="2306"/>
                  </a:cubicBezTo>
                  <a:cubicBezTo>
                    <a:pt x="22547" y="2162"/>
                    <a:pt x="23464" y="2029"/>
                    <a:pt x="24389" y="1946"/>
                  </a:cubicBezTo>
                  <a:cubicBezTo>
                    <a:pt x="25223" y="1873"/>
                    <a:pt x="26057" y="1840"/>
                    <a:pt x="26891" y="1811"/>
                  </a:cubicBezTo>
                  <a:cubicBezTo>
                    <a:pt x="27069" y="1805"/>
                    <a:pt x="27247" y="1802"/>
                    <a:pt x="27424" y="1802"/>
                  </a:cubicBezTo>
                  <a:cubicBezTo>
                    <a:pt x="28166" y="1802"/>
                    <a:pt x="28905" y="1849"/>
                    <a:pt x="29646" y="1868"/>
                  </a:cubicBezTo>
                  <a:cubicBezTo>
                    <a:pt x="29663" y="1868"/>
                    <a:pt x="29680" y="1868"/>
                    <a:pt x="29698" y="1868"/>
                  </a:cubicBezTo>
                  <a:cubicBezTo>
                    <a:pt x="29733" y="1868"/>
                    <a:pt x="29767" y="1868"/>
                    <a:pt x="29799" y="1868"/>
                  </a:cubicBezTo>
                  <a:cubicBezTo>
                    <a:pt x="29841" y="1597"/>
                    <a:pt x="29836" y="213"/>
                    <a:pt x="29792" y="16"/>
                  </a:cubicBezTo>
                  <a:cubicBezTo>
                    <a:pt x="29732" y="9"/>
                    <a:pt x="29687" y="0"/>
                    <a:pt x="29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27" name="Google Shape;1127;p27"/>
            <p:cNvSpPr/>
            <p:nvPr/>
          </p:nvSpPr>
          <p:spPr>
            <a:xfrm>
              <a:off x="3710654" y="1329737"/>
              <a:ext cx="561209" cy="349136"/>
            </a:xfrm>
            <a:custGeom>
              <a:avLst/>
              <a:gdLst/>
              <a:ahLst/>
              <a:cxnLst/>
              <a:rect l="l" t="t" r="r" b="b"/>
              <a:pathLst>
                <a:path w="27855" h="17329" extrusionOk="0">
                  <a:moveTo>
                    <a:pt x="25866" y="0"/>
                  </a:moveTo>
                  <a:cubicBezTo>
                    <a:pt x="25847" y="0"/>
                    <a:pt x="25828" y="0"/>
                    <a:pt x="25809" y="0"/>
                  </a:cubicBezTo>
                  <a:cubicBezTo>
                    <a:pt x="25725" y="1"/>
                    <a:pt x="25641" y="1"/>
                    <a:pt x="25557" y="1"/>
                  </a:cubicBezTo>
                  <a:cubicBezTo>
                    <a:pt x="25413" y="1"/>
                    <a:pt x="25270" y="0"/>
                    <a:pt x="25126" y="0"/>
                  </a:cubicBezTo>
                  <a:cubicBezTo>
                    <a:pt x="24536" y="0"/>
                    <a:pt x="23946" y="5"/>
                    <a:pt x="23356" y="56"/>
                  </a:cubicBezTo>
                  <a:cubicBezTo>
                    <a:pt x="22999" y="87"/>
                    <a:pt x="22642" y="101"/>
                    <a:pt x="22285" y="129"/>
                  </a:cubicBezTo>
                  <a:cubicBezTo>
                    <a:pt x="22056" y="148"/>
                    <a:pt x="21827" y="170"/>
                    <a:pt x="21600" y="199"/>
                  </a:cubicBezTo>
                  <a:cubicBezTo>
                    <a:pt x="21145" y="259"/>
                    <a:pt x="20692" y="330"/>
                    <a:pt x="20236" y="390"/>
                  </a:cubicBezTo>
                  <a:cubicBezTo>
                    <a:pt x="19408" y="500"/>
                    <a:pt x="18588" y="654"/>
                    <a:pt x="17781" y="872"/>
                  </a:cubicBezTo>
                  <a:cubicBezTo>
                    <a:pt x="16327" y="1264"/>
                    <a:pt x="14896" y="1733"/>
                    <a:pt x="13528" y="2369"/>
                  </a:cubicBezTo>
                  <a:cubicBezTo>
                    <a:pt x="12788" y="2715"/>
                    <a:pt x="12054" y="3074"/>
                    <a:pt x="11362" y="3513"/>
                  </a:cubicBezTo>
                  <a:cubicBezTo>
                    <a:pt x="10804" y="3868"/>
                    <a:pt x="10238" y="4208"/>
                    <a:pt x="9704" y="4601"/>
                  </a:cubicBezTo>
                  <a:cubicBezTo>
                    <a:pt x="9201" y="4971"/>
                    <a:pt x="8676" y="5310"/>
                    <a:pt x="8166" y="5670"/>
                  </a:cubicBezTo>
                  <a:cubicBezTo>
                    <a:pt x="7376" y="6226"/>
                    <a:pt x="6631" y="6839"/>
                    <a:pt x="5933" y="7506"/>
                  </a:cubicBezTo>
                  <a:cubicBezTo>
                    <a:pt x="5242" y="8167"/>
                    <a:pt x="4594" y="8869"/>
                    <a:pt x="3992" y="9612"/>
                  </a:cubicBezTo>
                  <a:cubicBezTo>
                    <a:pt x="2632" y="11291"/>
                    <a:pt x="1498" y="13110"/>
                    <a:pt x="586" y="15068"/>
                  </a:cubicBezTo>
                  <a:cubicBezTo>
                    <a:pt x="446" y="15367"/>
                    <a:pt x="322" y="15674"/>
                    <a:pt x="197" y="15980"/>
                  </a:cubicBezTo>
                  <a:cubicBezTo>
                    <a:pt x="153" y="16081"/>
                    <a:pt x="119" y="16187"/>
                    <a:pt x="91" y="16293"/>
                  </a:cubicBezTo>
                  <a:cubicBezTo>
                    <a:pt x="63" y="16405"/>
                    <a:pt x="1" y="16513"/>
                    <a:pt x="18" y="16635"/>
                  </a:cubicBezTo>
                  <a:cubicBezTo>
                    <a:pt x="337" y="16730"/>
                    <a:pt x="649" y="16804"/>
                    <a:pt x="947" y="16916"/>
                  </a:cubicBezTo>
                  <a:cubicBezTo>
                    <a:pt x="1255" y="17033"/>
                    <a:pt x="1548" y="17185"/>
                    <a:pt x="1859" y="17329"/>
                  </a:cubicBezTo>
                  <a:cubicBezTo>
                    <a:pt x="1874" y="17298"/>
                    <a:pt x="1897" y="17261"/>
                    <a:pt x="1912" y="17218"/>
                  </a:cubicBezTo>
                  <a:cubicBezTo>
                    <a:pt x="2360" y="15936"/>
                    <a:pt x="2974" y="14734"/>
                    <a:pt x="3716" y="13602"/>
                  </a:cubicBezTo>
                  <a:cubicBezTo>
                    <a:pt x="4909" y="11779"/>
                    <a:pt x="6323" y="10141"/>
                    <a:pt x="7930" y="8668"/>
                  </a:cubicBezTo>
                  <a:cubicBezTo>
                    <a:pt x="8689" y="7972"/>
                    <a:pt x="9477" y="7309"/>
                    <a:pt x="10344" y="6751"/>
                  </a:cubicBezTo>
                  <a:cubicBezTo>
                    <a:pt x="11107" y="6259"/>
                    <a:pt x="11883" y="5783"/>
                    <a:pt x="12681" y="5346"/>
                  </a:cubicBezTo>
                  <a:cubicBezTo>
                    <a:pt x="13970" y="4639"/>
                    <a:pt x="15300" y="4017"/>
                    <a:pt x="16676" y="3497"/>
                  </a:cubicBezTo>
                  <a:cubicBezTo>
                    <a:pt x="17397" y="3225"/>
                    <a:pt x="18103" y="2909"/>
                    <a:pt x="18852" y="2719"/>
                  </a:cubicBezTo>
                  <a:cubicBezTo>
                    <a:pt x="19491" y="2557"/>
                    <a:pt x="20129" y="2377"/>
                    <a:pt x="20785" y="2291"/>
                  </a:cubicBezTo>
                  <a:cubicBezTo>
                    <a:pt x="21339" y="2218"/>
                    <a:pt x="21894" y="2139"/>
                    <a:pt x="22451" y="2075"/>
                  </a:cubicBezTo>
                  <a:cubicBezTo>
                    <a:pt x="23006" y="2012"/>
                    <a:pt x="23563" y="1961"/>
                    <a:pt x="24122" y="1912"/>
                  </a:cubicBezTo>
                  <a:cubicBezTo>
                    <a:pt x="24459" y="1882"/>
                    <a:pt x="24800" y="1873"/>
                    <a:pt x="25138" y="1848"/>
                  </a:cubicBezTo>
                  <a:cubicBezTo>
                    <a:pt x="25491" y="1823"/>
                    <a:pt x="25844" y="1812"/>
                    <a:pt x="26198" y="1812"/>
                  </a:cubicBezTo>
                  <a:cubicBezTo>
                    <a:pt x="26578" y="1812"/>
                    <a:pt x="26959" y="1825"/>
                    <a:pt x="27341" y="1847"/>
                  </a:cubicBezTo>
                  <a:cubicBezTo>
                    <a:pt x="27431" y="1852"/>
                    <a:pt x="27522" y="1861"/>
                    <a:pt x="27615" y="1861"/>
                  </a:cubicBezTo>
                  <a:cubicBezTo>
                    <a:pt x="27689" y="1861"/>
                    <a:pt x="27766" y="1856"/>
                    <a:pt x="27845" y="1838"/>
                  </a:cubicBezTo>
                  <a:cubicBezTo>
                    <a:pt x="27855" y="1255"/>
                    <a:pt x="27841" y="680"/>
                    <a:pt x="27823" y="76"/>
                  </a:cubicBezTo>
                  <a:cubicBezTo>
                    <a:pt x="27579" y="56"/>
                    <a:pt x="27369" y="31"/>
                    <a:pt x="27158" y="25"/>
                  </a:cubicBezTo>
                  <a:cubicBezTo>
                    <a:pt x="26728" y="11"/>
                    <a:pt x="26297" y="0"/>
                    <a:pt x="25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28" name="Google Shape;1128;p27"/>
          <p:cNvGrpSpPr/>
          <p:nvPr/>
        </p:nvGrpSpPr>
        <p:grpSpPr>
          <a:xfrm rot="-1127032">
            <a:off x="9315253" y="2666574"/>
            <a:ext cx="504038" cy="610486"/>
            <a:chOff x="3254374" y="3417199"/>
            <a:chExt cx="125458" cy="113974"/>
          </a:xfrm>
        </p:grpSpPr>
        <p:sp>
          <p:nvSpPr>
            <p:cNvPr id="1129" name="Google Shape;1129;p27"/>
            <p:cNvSpPr/>
            <p:nvPr/>
          </p:nvSpPr>
          <p:spPr>
            <a:xfrm>
              <a:off x="3261204" y="3423485"/>
              <a:ext cx="112181" cy="101423"/>
            </a:xfrm>
            <a:custGeom>
              <a:avLst/>
              <a:gdLst/>
              <a:ahLst/>
              <a:cxnLst/>
              <a:rect l="l" t="t" r="r" b="b"/>
              <a:pathLst>
                <a:path w="5568" h="5034" extrusionOk="0">
                  <a:moveTo>
                    <a:pt x="1203" y="0"/>
                  </a:moveTo>
                  <a:cubicBezTo>
                    <a:pt x="704" y="0"/>
                    <a:pt x="290" y="376"/>
                    <a:pt x="139" y="770"/>
                  </a:cubicBezTo>
                  <a:cubicBezTo>
                    <a:pt x="43" y="1028"/>
                    <a:pt x="14" y="1298"/>
                    <a:pt x="1" y="1554"/>
                  </a:cubicBezTo>
                  <a:cubicBezTo>
                    <a:pt x="39" y="2298"/>
                    <a:pt x="244" y="2967"/>
                    <a:pt x="646" y="3581"/>
                  </a:cubicBezTo>
                  <a:cubicBezTo>
                    <a:pt x="1020" y="4154"/>
                    <a:pt x="1539" y="4575"/>
                    <a:pt x="2071" y="4988"/>
                  </a:cubicBezTo>
                  <a:cubicBezTo>
                    <a:pt x="2112" y="5019"/>
                    <a:pt x="2154" y="5033"/>
                    <a:pt x="2197" y="5033"/>
                  </a:cubicBezTo>
                  <a:cubicBezTo>
                    <a:pt x="2223" y="5033"/>
                    <a:pt x="2250" y="5028"/>
                    <a:pt x="2277" y="5019"/>
                  </a:cubicBezTo>
                  <a:cubicBezTo>
                    <a:pt x="2444" y="4960"/>
                    <a:pt x="2616" y="4907"/>
                    <a:pt x="2776" y="4832"/>
                  </a:cubicBezTo>
                  <a:cubicBezTo>
                    <a:pt x="3641" y="4432"/>
                    <a:pt x="4353" y="3840"/>
                    <a:pt x="4913" y="3073"/>
                  </a:cubicBezTo>
                  <a:cubicBezTo>
                    <a:pt x="5103" y="2813"/>
                    <a:pt x="5253" y="2521"/>
                    <a:pt x="5403" y="2233"/>
                  </a:cubicBezTo>
                  <a:cubicBezTo>
                    <a:pt x="5545" y="1964"/>
                    <a:pt x="5567" y="1668"/>
                    <a:pt x="5514" y="1374"/>
                  </a:cubicBezTo>
                  <a:cubicBezTo>
                    <a:pt x="5425" y="881"/>
                    <a:pt x="5156" y="649"/>
                    <a:pt x="4689" y="649"/>
                  </a:cubicBezTo>
                  <a:cubicBezTo>
                    <a:pt x="4686" y="649"/>
                    <a:pt x="4683" y="649"/>
                    <a:pt x="4680" y="649"/>
                  </a:cubicBezTo>
                  <a:cubicBezTo>
                    <a:pt x="4566" y="651"/>
                    <a:pt x="4450" y="667"/>
                    <a:pt x="4337" y="690"/>
                  </a:cubicBezTo>
                  <a:cubicBezTo>
                    <a:pt x="3846" y="798"/>
                    <a:pt x="3462" y="1077"/>
                    <a:pt x="3134" y="1447"/>
                  </a:cubicBezTo>
                  <a:cubicBezTo>
                    <a:pt x="3045" y="1549"/>
                    <a:pt x="2964" y="1659"/>
                    <a:pt x="2875" y="1762"/>
                  </a:cubicBezTo>
                  <a:cubicBezTo>
                    <a:pt x="2817" y="1829"/>
                    <a:pt x="2761" y="1924"/>
                    <a:pt x="2670" y="1924"/>
                  </a:cubicBezTo>
                  <a:cubicBezTo>
                    <a:pt x="2648" y="1924"/>
                    <a:pt x="2624" y="1918"/>
                    <a:pt x="2597" y="1905"/>
                  </a:cubicBezTo>
                  <a:cubicBezTo>
                    <a:pt x="2491" y="1853"/>
                    <a:pt x="2541" y="1738"/>
                    <a:pt x="2543" y="1648"/>
                  </a:cubicBezTo>
                  <a:cubicBezTo>
                    <a:pt x="2559" y="1098"/>
                    <a:pt x="2342" y="649"/>
                    <a:pt x="1942" y="287"/>
                  </a:cubicBezTo>
                  <a:cubicBezTo>
                    <a:pt x="1775" y="137"/>
                    <a:pt x="1579" y="44"/>
                    <a:pt x="1352" y="11"/>
                  </a:cubicBezTo>
                  <a:cubicBezTo>
                    <a:pt x="1301" y="4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30" name="Google Shape;1130;p27"/>
            <p:cNvSpPr/>
            <p:nvPr/>
          </p:nvSpPr>
          <p:spPr>
            <a:xfrm>
              <a:off x="3254374" y="3417199"/>
              <a:ext cx="125458" cy="113974"/>
            </a:xfrm>
            <a:custGeom>
              <a:avLst/>
              <a:gdLst/>
              <a:ahLst/>
              <a:cxnLst/>
              <a:rect l="l" t="t" r="r" b="b"/>
              <a:pathLst>
                <a:path w="6227" h="5657" extrusionOk="0">
                  <a:moveTo>
                    <a:pt x="1542" y="312"/>
                  </a:moveTo>
                  <a:cubicBezTo>
                    <a:pt x="1590" y="312"/>
                    <a:pt x="1640" y="316"/>
                    <a:pt x="1691" y="323"/>
                  </a:cubicBezTo>
                  <a:cubicBezTo>
                    <a:pt x="1918" y="356"/>
                    <a:pt x="2114" y="449"/>
                    <a:pt x="2281" y="599"/>
                  </a:cubicBezTo>
                  <a:cubicBezTo>
                    <a:pt x="2681" y="961"/>
                    <a:pt x="2898" y="1410"/>
                    <a:pt x="2882" y="1960"/>
                  </a:cubicBezTo>
                  <a:cubicBezTo>
                    <a:pt x="2880" y="2050"/>
                    <a:pt x="2830" y="2165"/>
                    <a:pt x="2936" y="2217"/>
                  </a:cubicBezTo>
                  <a:cubicBezTo>
                    <a:pt x="2963" y="2230"/>
                    <a:pt x="2987" y="2236"/>
                    <a:pt x="3009" y="2236"/>
                  </a:cubicBezTo>
                  <a:cubicBezTo>
                    <a:pt x="3100" y="2236"/>
                    <a:pt x="3156" y="2141"/>
                    <a:pt x="3214" y="2074"/>
                  </a:cubicBezTo>
                  <a:cubicBezTo>
                    <a:pt x="3303" y="1971"/>
                    <a:pt x="3384" y="1861"/>
                    <a:pt x="3473" y="1759"/>
                  </a:cubicBezTo>
                  <a:cubicBezTo>
                    <a:pt x="3801" y="1389"/>
                    <a:pt x="4185" y="1110"/>
                    <a:pt x="4676" y="1002"/>
                  </a:cubicBezTo>
                  <a:cubicBezTo>
                    <a:pt x="4789" y="979"/>
                    <a:pt x="4905" y="963"/>
                    <a:pt x="5019" y="961"/>
                  </a:cubicBezTo>
                  <a:cubicBezTo>
                    <a:pt x="5022" y="961"/>
                    <a:pt x="5025" y="961"/>
                    <a:pt x="5028" y="961"/>
                  </a:cubicBezTo>
                  <a:cubicBezTo>
                    <a:pt x="5495" y="961"/>
                    <a:pt x="5764" y="1193"/>
                    <a:pt x="5853" y="1686"/>
                  </a:cubicBezTo>
                  <a:cubicBezTo>
                    <a:pt x="5906" y="1980"/>
                    <a:pt x="5884" y="2276"/>
                    <a:pt x="5742" y="2545"/>
                  </a:cubicBezTo>
                  <a:cubicBezTo>
                    <a:pt x="5592" y="2833"/>
                    <a:pt x="5442" y="3125"/>
                    <a:pt x="5252" y="3385"/>
                  </a:cubicBezTo>
                  <a:cubicBezTo>
                    <a:pt x="4692" y="4152"/>
                    <a:pt x="3980" y="4744"/>
                    <a:pt x="3115" y="5144"/>
                  </a:cubicBezTo>
                  <a:cubicBezTo>
                    <a:pt x="2955" y="5219"/>
                    <a:pt x="2783" y="5272"/>
                    <a:pt x="2616" y="5331"/>
                  </a:cubicBezTo>
                  <a:cubicBezTo>
                    <a:pt x="2589" y="5340"/>
                    <a:pt x="2562" y="5345"/>
                    <a:pt x="2536" y="5345"/>
                  </a:cubicBezTo>
                  <a:cubicBezTo>
                    <a:pt x="2493" y="5345"/>
                    <a:pt x="2451" y="5331"/>
                    <a:pt x="2410" y="5300"/>
                  </a:cubicBezTo>
                  <a:cubicBezTo>
                    <a:pt x="1878" y="4887"/>
                    <a:pt x="1359" y="4466"/>
                    <a:pt x="985" y="3893"/>
                  </a:cubicBezTo>
                  <a:cubicBezTo>
                    <a:pt x="583" y="3279"/>
                    <a:pt x="378" y="2610"/>
                    <a:pt x="340" y="1866"/>
                  </a:cubicBezTo>
                  <a:cubicBezTo>
                    <a:pt x="353" y="1610"/>
                    <a:pt x="382" y="1340"/>
                    <a:pt x="478" y="1082"/>
                  </a:cubicBezTo>
                  <a:cubicBezTo>
                    <a:pt x="629" y="688"/>
                    <a:pt x="1043" y="312"/>
                    <a:pt x="1542" y="312"/>
                  </a:cubicBezTo>
                  <a:close/>
                  <a:moveTo>
                    <a:pt x="1544" y="0"/>
                  </a:moveTo>
                  <a:cubicBezTo>
                    <a:pt x="1254" y="0"/>
                    <a:pt x="966" y="100"/>
                    <a:pt x="702" y="299"/>
                  </a:cubicBezTo>
                  <a:cubicBezTo>
                    <a:pt x="405" y="521"/>
                    <a:pt x="217" y="819"/>
                    <a:pt x="128" y="1176"/>
                  </a:cubicBezTo>
                  <a:cubicBezTo>
                    <a:pt x="1" y="1697"/>
                    <a:pt x="26" y="2217"/>
                    <a:pt x="150" y="2734"/>
                  </a:cubicBezTo>
                  <a:cubicBezTo>
                    <a:pt x="448" y="3979"/>
                    <a:pt x="1240" y="4859"/>
                    <a:pt x="2262" y="5565"/>
                  </a:cubicBezTo>
                  <a:cubicBezTo>
                    <a:pt x="2346" y="5623"/>
                    <a:pt x="2436" y="5656"/>
                    <a:pt x="2531" y="5656"/>
                  </a:cubicBezTo>
                  <a:cubicBezTo>
                    <a:pt x="2579" y="5656"/>
                    <a:pt x="2628" y="5648"/>
                    <a:pt x="2679" y="5630"/>
                  </a:cubicBezTo>
                  <a:cubicBezTo>
                    <a:pt x="2828" y="5578"/>
                    <a:pt x="2982" y="5545"/>
                    <a:pt x="3126" y="5482"/>
                  </a:cubicBezTo>
                  <a:cubicBezTo>
                    <a:pt x="4158" y="5025"/>
                    <a:pt x="4990" y="4324"/>
                    <a:pt x="5623" y="3388"/>
                  </a:cubicBezTo>
                  <a:cubicBezTo>
                    <a:pt x="5810" y="3109"/>
                    <a:pt x="5971" y="2813"/>
                    <a:pt x="6078" y="2492"/>
                  </a:cubicBezTo>
                  <a:cubicBezTo>
                    <a:pt x="6226" y="2042"/>
                    <a:pt x="6208" y="1604"/>
                    <a:pt x="5981" y="1182"/>
                  </a:cubicBezTo>
                  <a:cubicBezTo>
                    <a:pt x="5825" y="893"/>
                    <a:pt x="5577" y="728"/>
                    <a:pt x="5254" y="693"/>
                  </a:cubicBezTo>
                  <a:cubicBezTo>
                    <a:pt x="5166" y="683"/>
                    <a:pt x="5077" y="678"/>
                    <a:pt x="4990" y="678"/>
                  </a:cubicBezTo>
                  <a:cubicBezTo>
                    <a:pt x="4776" y="678"/>
                    <a:pt x="4564" y="709"/>
                    <a:pt x="4356" y="788"/>
                  </a:cubicBezTo>
                  <a:cubicBezTo>
                    <a:pt x="4005" y="918"/>
                    <a:pt x="3701" y="1116"/>
                    <a:pt x="3437" y="1378"/>
                  </a:cubicBezTo>
                  <a:cubicBezTo>
                    <a:pt x="3364" y="1450"/>
                    <a:pt x="3292" y="1523"/>
                    <a:pt x="3190" y="1624"/>
                  </a:cubicBezTo>
                  <a:cubicBezTo>
                    <a:pt x="3153" y="1491"/>
                    <a:pt x="3131" y="1400"/>
                    <a:pt x="3100" y="1314"/>
                  </a:cubicBezTo>
                  <a:cubicBezTo>
                    <a:pt x="2952" y="873"/>
                    <a:pt x="2710" y="501"/>
                    <a:pt x="2316" y="243"/>
                  </a:cubicBezTo>
                  <a:cubicBezTo>
                    <a:pt x="2067" y="81"/>
                    <a:pt x="1805" y="0"/>
                    <a:pt x="1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31" name="Google Shape;1131;p27"/>
            <p:cNvSpPr/>
            <p:nvPr/>
          </p:nvSpPr>
          <p:spPr>
            <a:xfrm>
              <a:off x="3300572" y="3495714"/>
              <a:ext cx="22021" cy="9590"/>
            </a:xfrm>
            <a:custGeom>
              <a:avLst/>
              <a:gdLst/>
              <a:ahLst/>
              <a:cxnLst/>
              <a:rect l="l" t="t" r="r" b="b"/>
              <a:pathLst>
                <a:path w="1093" h="476" extrusionOk="0">
                  <a:moveTo>
                    <a:pt x="123" y="1"/>
                  </a:moveTo>
                  <a:cubicBezTo>
                    <a:pt x="81" y="1"/>
                    <a:pt x="43" y="16"/>
                    <a:pt x="23" y="59"/>
                  </a:cubicBezTo>
                  <a:cubicBezTo>
                    <a:pt x="3" y="100"/>
                    <a:pt x="0" y="161"/>
                    <a:pt x="16" y="204"/>
                  </a:cubicBezTo>
                  <a:cubicBezTo>
                    <a:pt x="31" y="249"/>
                    <a:pt x="72" y="290"/>
                    <a:pt x="113" y="322"/>
                  </a:cubicBezTo>
                  <a:cubicBezTo>
                    <a:pt x="237" y="424"/>
                    <a:pt x="407" y="476"/>
                    <a:pt x="577" y="476"/>
                  </a:cubicBezTo>
                  <a:cubicBezTo>
                    <a:pt x="726" y="476"/>
                    <a:pt x="875" y="435"/>
                    <a:pt x="993" y="352"/>
                  </a:cubicBezTo>
                  <a:cubicBezTo>
                    <a:pt x="999" y="348"/>
                    <a:pt x="1004" y="344"/>
                    <a:pt x="1009" y="339"/>
                  </a:cubicBezTo>
                  <a:cubicBezTo>
                    <a:pt x="1093" y="265"/>
                    <a:pt x="1059" y="121"/>
                    <a:pt x="951" y="89"/>
                  </a:cubicBezTo>
                  <a:lnTo>
                    <a:pt x="949" y="85"/>
                  </a:lnTo>
                  <a:cubicBezTo>
                    <a:pt x="945" y="84"/>
                    <a:pt x="941" y="84"/>
                    <a:pt x="936" y="84"/>
                  </a:cubicBezTo>
                  <a:cubicBezTo>
                    <a:pt x="912" y="84"/>
                    <a:pt x="883" y="96"/>
                    <a:pt x="860" y="106"/>
                  </a:cubicBezTo>
                  <a:cubicBezTo>
                    <a:pt x="768" y="145"/>
                    <a:pt x="680" y="165"/>
                    <a:pt x="593" y="165"/>
                  </a:cubicBezTo>
                  <a:cubicBezTo>
                    <a:pt x="471" y="165"/>
                    <a:pt x="354" y="124"/>
                    <a:pt x="241" y="39"/>
                  </a:cubicBezTo>
                  <a:cubicBezTo>
                    <a:pt x="225" y="25"/>
                    <a:pt x="206" y="15"/>
                    <a:pt x="186" y="10"/>
                  </a:cubicBezTo>
                  <a:cubicBezTo>
                    <a:pt x="165" y="4"/>
                    <a:pt x="143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32" name="Google Shape;1132;p27"/>
            <p:cNvSpPr/>
            <p:nvPr/>
          </p:nvSpPr>
          <p:spPr>
            <a:xfrm>
              <a:off x="3289692" y="3471960"/>
              <a:ext cx="6508" cy="6911"/>
            </a:xfrm>
            <a:custGeom>
              <a:avLst/>
              <a:gdLst/>
              <a:ahLst/>
              <a:cxnLst/>
              <a:rect l="l" t="t" r="r" b="b"/>
              <a:pathLst>
                <a:path w="323" h="343" extrusionOk="0">
                  <a:moveTo>
                    <a:pt x="163" y="0"/>
                  </a:moveTo>
                  <a:cubicBezTo>
                    <a:pt x="161" y="0"/>
                    <a:pt x="160" y="0"/>
                    <a:pt x="158" y="0"/>
                  </a:cubicBezTo>
                  <a:cubicBezTo>
                    <a:pt x="78" y="2"/>
                    <a:pt x="13" y="72"/>
                    <a:pt x="7" y="165"/>
                  </a:cubicBezTo>
                  <a:cubicBezTo>
                    <a:pt x="0" y="261"/>
                    <a:pt x="57" y="335"/>
                    <a:pt x="141" y="342"/>
                  </a:cubicBezTo>
                  <a:cubicBezTo>
                    <a:pt x="145" y="342"/>
                    <a:pt x="149" y="342"/>
                    <a:pt x="152" y="342"/>
                  </a:cubicBezTo>
                  <a:cubicBezTo>
                    <a:pt x="232" y="342"/>
                    <a:pt x="296" y="282"/>
                    <a:pt x="308" y="193"/>
                  </a:cubicBezTo>
                  <a:cubicBezTo>
                    <a:pt x="322" y="92"/>
                    <a:pt x="253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33" name="Google Shape;1133;p27"/>
            <p:cNvSpPr/>
            <p:nvPr/>
          </p:nvSpPr>
          <p:spPr>
            <a:xfrm>
              <a:off x="3331055" y="3476776"/>
              <a:ext cx="6064" cy="6508"/>
            </a:xfrm>
            <a:custGeom>
              <a:avLst/>
              <a:gdLst/>
              <a:ahLst/>
              <a:cxnLst/>
              <a:rect l="l" t="t" r="r" b="b"/>
              <a:pathLst>
                <a:path w="301" h="323" extrusionOk="0">
                  <a:moveTo>
                    <a:pt x="175" y="0"/>
                  </a:moveTo>
                  <a:cubicBezTo>
                    <a:pt x="173" y="0"/>
                    <a:pt x="172" y="0"/>
                    <a:pt x="171" y="0"/>
                  </a:cubicBezTo>
                  <a:cubicBezTo>
                    <a:pt x="81" y="3"/>
                    <a:pt x="14" y="66"/>
                    <a:pt x="8" y="158"/>
                  </a:cubicBezTo>
                  <a:cubicBezTo>
                    <a:pt x="1" y="246"/>
                    <a:pt x="67" y="323"/>
                    <a:pt x="145" y="323"/>
                  </a:cubicBezTo>
                  <a:cubicBezTo>
                    <a:pt x="148" y="323"/>
                    <a:pt x="152" y="323"/>
                    <a:pt x="155" y="322"/>
                  </a:cubicBezTo>
                  <a:cubicBezTo>
                    <a:pt x="236" y="314"/>
                    <a:pt x="296" y="242"/>
                    <a:pt x="298" y="145"/>
                  </a:cubicBezTo>
                  <a:cubicBezTo>
                    <a:pt x="301" y="62"/>
                    <a:pt x="24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34" name="Google Shape;1134;p27"/>
          <p:cNvGrpSpPr/>
          <p:nvPr/>
        </p:nvGrpSpPr>
        <p:grpSpPr>
          <a:xfrm>
            <a:off x="2570683" y="6447194"/>
            <a:ext cx="193614" cy="296120"/>
            <a:chOff x="3272587" y="2999018"/>
            <a:chExt cx="48193" cy="55285"/>
          </a:xfrm>
        </p:grpSpPr>
        <p:sp>
          <p:nvSpPr>
            <p:cNvPr id="1135" name="Google Shape;1135;p27"/>
            <p:cNvSpPr/>
            <p:nvPr/>
          </p:nvSpPr>
          <p:spPr>
            <a:xfrm>
              <a:off x="3272587" y="2999018"/>
              <a:ext cx="48193" cy="55285"/>
            </a:xfrm>
            <a:custGeom>
              <a:avLst/>
              <a:gdLst/>
              <a:ahLst/>
              <a:cxnLst/>
              <a:rect l="l" t="t" r="r" b="b"/>
              <a:pathLst>
                <a:path w="2392" h="2744" extrusionOk="0">
                  <a:moveTo>
                    <a:pt x="1196" y="848"/>
                  </a:moveTo>
                  <a:cubicBezTo>
                    <a:pt x="1228" y="848"/>
                    <a:pt x="1259" y="861"/>
                    <a:pt x="1281" y="888"/>
                  </a:cubicBezTo>
                  <a:cubicBezTo>
                    <a:pt x="1345" y="962"/>
                    <a:pt x="1409" y="1039"/>
                    <a:pt x="1482" y="1105"/>
                  </a:cubicBezTo>
                  <a:cubicBezTo>
                    <a:pt x="1558" y="1172"/>
                    <a:pt x="1644" y="1228"/>
                    <a:pt x="1737" y="1288"/>
                  </a:cubicBezTo>
                  <a:cubicBezTo>
                    <a:pt x="1797" y="1328"/>
                    <a:pt x="1804" y="1417"/>
                    <a:pt x="1747" y="1466"/>
                  </a:cubicBezTo>
                  <a:cubicBezTo>
                    <a:pt x="1699" y="1505"/>
                    <a:pt x="1652" y="1546"/>
                    <a:pt x="1610" y="1592"/>
                  </a:cubicBezTo>
                  <a:cubicBezTo>
                    <a:pt x="1537" y="1669"/>
                    <a:pt x="1471" y="1757"/>
                    <a:pt x="1413" y="1847"/>
                  </a:cubicBezTo>
                  <a:cubicBezTo>
                    <a:pt x="1381" y="1896"/>
                    <a:pt x="1352" y="1947"/>
                    <a:pt x="1322" y="2002"/>
                  </a:cubicBezTo>
                  <a:cubicBezTo>
                    <a:pt x="1302" y="2041"/>
                    <a:pt x="1264" y="2060"/>
                    <a:pt x="1226" y="2060"/>
                  </a:cubicBezTo>
                  <a:cubicBezTo>
                    <a:pt x="1191" y="2060"/>
                    <a:pt x="1156" y="2044"/>
                    <a:pt x="1134" y="2010"/>
                  </a:cubicBezTo>
                  <a:cubicBezTo>
                    <a:pt x="1006" y="1817"/>
                    <a:pt x="863" y="1646"/>
                    <a:pt x="654" y="1530"/>
                  </a:cubicBezTo>
                  <a:cubicBezTo>
                    <a:pt x="583" y="1489"/>
                    <a:pt x="577" y="1390"/>
                    <a:pt x="643" y="1343"/>
                  </a:cubicBezTo>
                  <a:cubicBezTo>
                    <a:pt x="733" y="1278"/>
                    <a:pt x="814" y="1219"/>
                    <a:pt x="886" y="1151"/>
                  </a:cubicBezTo>
                  <a:cubicBezTo>
                    <a:pt x="966" y="1072"/>
                    <a:pt x="1036" y="982"/>
                    <a:pt x="1109" y="890"/>
                  </a:cubicBezTo>
                  <a:cubicBezTo>
                    <a:pt x="1132" y="862"/>
                    <a:pt x="1164" y="848"/>
                    <a:pt x="1196" y="848"/>
                  </a:cubicBezTo>
                  <a:close/>
                  <a:moveTo>
                    <a:pt x="1225" y="1"/>
                  </a:moveTo>
                  <a:cubicBezTo>
                    <a:pt x="1201" y="1"/>
                    <a:pt x="1176" y="8"/>
                    <a:pt x="1155" y="22"/>
                  </a:cubicBezTo>
                  <a:cubicBezTo>
                    <a:pt x="1145" y="29"/>
                    <a:pt x="1134" y="37"/>
                    <a:pt x="1125" y="47"/>
                  </a:cubicBezTo>
                  <a:cubicBezTo>
                    <a:pt x="1025" y="131"/>
                    <a:pt x="1021" y="254"/>
                    <a:pt x="1001" y="369"/>
                  </a:cubicBezTo>
                  <a:cubicBezTo>
                    <a:pt x="939" y="751"/>
                    <a:pt x="720" y="1009"/>
                    <a:pt x="377" y="1172"/>
                  </a:cubicBezTo>
                  <a:cubicBezTo>
                    <a:pt x="288" y="1213"/>
                    <a:pt x="199" y="1256"/>
                    <a:pt x="113" y="1303"/>
                  </a:cubicBezTo>
                  <a:cubicBezTo>
                    <a:pt x="51" y="1337"/>
                    <a:pt x="0" y="1383"/>
                    <a:pt x="3" y="1463"/>
                  </a:cubicBezTo>
                  <a:cubicBezTo>
                    <a:pt x="5" y="1544"/>
                    <a:pt x="58" y="1582"/>
                    <a:pt x="128" y="1607"/>
                  </a:cubicBezTo>
                  <a:cubicBezTo>
                    <a:pt x="156" y="1616"/>
                    <a:pt x="182" y="1632"/>
                    <a:pt x="211" y="1638"/>
                  </a:cubicBezTo>
                  <a:cubicBezTo>
                    <a:pt x="630" y="1727"/>
                    <a:pt x="860" y="2020"/>
                    <a:pt x="1016" y="2390"/>
                  </a:cubicBezTo>
                  <a:cubicBezTo>
                    <a:pt x="1049" y="2472"/>
                    <a:pt x="1081" y="2555"/>
                    <a:pt x="1118" y="2635"/>
                  </a:cubicBezTo>
                  <a:cubicBezTo>
                    <a:pt x="1145" y="2697"/>
                    <a:pt x="1190" y="2744"/>
                    <a:pt x="1260" y="2744"/>
                  </a:cubicBezTo>
                  <a:cubicBezTo>
                    <a:pt x="1265" y="2744"/>
                    <a:pt x="1270" y="2743"/>
                    <a:pt x="1276" y="2743"/>
                  </a:cubicBezTo>
                  <a:cubicBezTo>
                    <a:pt x="1357" y="2736"/>
                    <a:pt x="1392" y="2679"/>
                    <a:pt x="1412" y="2608"/>
                  </a:cubicBezTo>
                  <a:cubicBezTo>
                    <a:pt x="1445" y="2484"/>
                    <a:pt x="1472" y="2359"/>
                    <a:pt x="1515" y="2239"/>
                  </a:cubicBezTo>
                  <a:cubicBezTo>
                    <a:pt x="1636" y="1901"/>
                    <a:pt x="1830" y="1628"/>
                    <a:pt x="2189" y="1508"/>
                  </a:cubicBezTo>
                  <a:cubicBezTo>
                    <a:pt x="2228" y="1495"/>
                    <a:pt x="2266" y="1479"/>
                    <a:pt x="2300" y="1458"/>
                  </a:cubicBezTo>
                  <a:cubicBezTo>
                    <a:pt x="2392" y="1401"/>
                    <a:pt x="2384" y="1267"/>
                    <a:pt x="2289" y="1216"/>
                  </a:cubicBezTo>
                  <a:cubicBezTo>
                    <a:pt x="2213" y="1178"/>
                    <a:pt x="2132" y="1153"/>
                    <a:pt x="2052" y="1123"/>
                  </a:cubicBezTo>
                  <a:cubicBezTo>
                    <a:pt x="1671" y="982"/>
                    <a:pt x="1425" y="731"/>
                    <a:pt x="1387" y="307"/>
                  </a:cubicBezTo>
                  <a:cubicBezTo>
                    <a:pt x="1379" y="220"/>
                    <a:pt x="1350" y="134"/>
                    <a:pt x="1319" y="53"/>
                  </a:cubicBezTo>
                  <a:cubicBezTo>
                    <a:pt x="1315" y="44"/>
                    <a:pt x="1309" y="37"/>
                    <a:pt x="1300" y="28"/>
                  </a:cubicBezTo>
                  <a:cubicBezTo>
                    <a:pt x="1279" y="10"/>
                    <a:pt x="1252" y="1"/>
                    <a:pt x="1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36" name="Google Shape;1136;p27"/>
            <p:cNvSpPr/>
            <p:nvPr/>
          </p:nvSpPr>
          <p:spPr>
            <a:xfrm>
              <a:off x="3284212" y="3016083"/>
              <a:ext cx="24721" cy="24459"/>
            </a:xfrm>
            <a:custGeom>
              <a:avLst/>
              <a:gdLst/>
              <a:ahLst/>
              <a:cxnLst/>
              <a:rect l="l" t="t" r="r" b="b"/>
              <a:pathLst>
                <a:path w="1227" h="1214" extrusionOk="0">
                  <a:moveTo>
                    <a:pt x="619" y="1"/>
                  </a:moveTo>
                  <a:cubicBezTo>
                    <a:pt x="587" y="1"/>
                    <a:pt x="555" y="15"/>
                    <a:pt x="532" y="43"/>
                  </a:cubicBezTo>
                  <a:cubicBezTo>
                    <a:pt x="459" y="135"/>
                    <a:pt x="389" y="225"/>
                    <a:pt x="309" y="304"/>
                  </a:cubicBezTo>
                  <a:cubicBezTo>
                    <a:pt x="237" y="372"/>
                    <a:pt x="156" y="431"/>
                    <a:pt x="66" y="496"/>
                  </a:cubicBezTo>
                  <a:cubicBezTo>
                    <a:pt x="0" y="543"/>
                    <a:pt x="6" y="642"/>
                    <a:pt x="77" y="683"/>
                  </a:cubicBezTo>
                  <a:cubicBezTo>
                    <a:pt x="286" y="799"/>
                    <a:pt x="429" y="970"/>
                    <a:pt x="557" y="1163"/>
                  </a:cubicBezTo>
                  <a:cubicBezTo>
                    <a:pt x="579" y="1197"/>
                    <a:pt x="614" y="1213"/>
                    <a:pt x="649" y="1213"/>
                  </a:cubicBezTo>
                  <a:cubicBezTo>
                    <a:pt x="687" y="1213"/>
                    <a:pt x="725" y="1194"/>
                    <a:pt x="745" y="1155"/>
                  </a:cubicBezTo>
                  <a:cubicBezTo>
                    <a:pt x="775" y="1100"/>
                    <a:pt x="804" y="1049"/>
                    <a:pt x="836" y="1000"/>
                  </a:cubicBezTo>
                  <a:cubicBezTo>
                    <a:pt x="894" y="910"/>
                    <a:pt x="960" y="822"/>
                    <a:pt x="1033" y="745"/>
                  </a:cubicBezTo>
                  <a:cubicBezTo>
                    <a:pt x="1075" y="699"/>
                    <a:pt x="1122" y="658"/>
                    <a:pt x="1170" y="619"/>
                  </a:cubicBezTo>
                  <a:cubicBezTo>
                    <a:pt x="1227" y="570"/>
                    <a:pt x="1220" y="481"/>
                    <a:pt x="1160" y="441"/>
                  </a:cubicBezTo>
                  <a:cubicBezTo>
                    <a:pt x="1067" y="381"/>
                    <a:pt x="981" y="325"/>
                    <a:pt x="905" y="258"/>
                  </a:cubicBezTo>
                  <a:cubicBezTo>
                    <a:pt x="832" y="192"/>
                    <a:pt x="768" y="115"/>
                    <a:pt x="704" y="41"/>
                  </a:cubicBezTo>
                  <a:cubicBezTo>
                    <a:pt x="682" y="14"/>
                    <a:pt x="651" y="1"/>
                    <a:pt x="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37" name="Google Shape;1137;p27"/>
          <p:cNvGrpSpPr/>
          <p:nvPr/>
        </p:nvGrpSpPr>
        <p:grpSpPr>
          <a:xfrm>
            <a:off x="4439651" y="1331651"/>
            <a:ext cx="223401" cy="324092"/>
            <a:chOff x="-2240508" y="1933688"/>
            <a:chExt cx="157078" cy="170908"/>
          </a:xfrm>
        </p:grpSpPr>
        <p:sp>
          <p:nvSpPr>
            <p:cNvPr id="1138" name="Google Shape;1138;p27"/>
            <p:cNvSpPr/>
            <p:nvPr/>
          </p:nvSpPr>
          <p:spPr>
            <a:xfrm>
              <a:off x="-2240508" y="1933688"/>
              <a:ext cx="157078" cy="170908"/>
            </a:xfrm>
            <a:custGeom>
              <a:avLst/>
              <a:gdLst/>
              <a:ahLst/>
              <a:cxnLst/>
              <a:rect l="l" t="t" r="r" b="b"/>
              <a:pathLst>
                <a:path w="2760" h="3003" extrusionOk="0">
                  <a:moveTo>
                    <a:pt x="1432" y="913"/>
                  </a:moveTo>
                  <a:cubicBezTo>
                    <a:pt x="1463" y="913"/>
                    <a:pt x="1494" y="930"/>
                    <a:pt x="1509" y="962"/>
                  </a:cubicBezTo>
                  <a:cubicBezTo>
                    <a:pt x="1606" y="1171"/>
                    <a:pt x="1730" y="1352"/>
                    <a:pt x="1896" y="1511"/>
                  </a:cubicBezTo>
                  <a:cubicBezTo>
                    <a:pt x="1933" y="1546"/>
                    <a:pt x="1930" y="1608"/>
                    <a:pt x="1888" y="1639"/>
                  </a:cubicBezTo>
                  <a:cubicBezTo>
                    <a:pt x="1789" y="1713"/>
                    <a:pt x="1696" y="1779"/>
                    <a:pt x="1615" y="1859"/>
                  </a:cubicBezTo>
                  <a:cubicBezTo>
                    <a:pt x="1541" y="1933"/>
                    <a:pt x="1476" y="2017"/>
                    <a:pt x="1403" y="2110"/>
                  </a:cubicBezTo>
                  <a:cubicBezTo>
                    <a:pt x="1386" y="2132"/>
                    <a:pt x="1362" y="2143"/>
                    <a:pt x="1337" y="2143"/>
                  </a:cubicBezTo>
                  <a:cubicBezTo>
                    <a:pt x="1307" y="2143"/>
                    <a:pt x="1277" y="2127"/>
                    <a:pt x="1262" y="2096"/>
                  </a:cubicBezTo>
                  <a:cubicBezTo>
                    <a:pt x="1235" y="2039"/>
                    <a:pt x="1206" y="1984"/>
                    <a:pt x="1173" y="1934"/>
                  </a:cubicBezTo>
                  <a:cubicBezTo>
                    <a:pt x="1113" y="1845"/>
                    <a:pt x="1045" y="1759"/>
                    <a:pt x="969" y="1685"/>
                  </a:cubicBezTo>
                  <a:cubicBezTo>
                    <a:pt x="920" y="1637"/>
                    <a:pt x="865" y="1594"/>
                    <a:pt x="807" y="1551"/>
                  </a:cubicBezTo>
                  <a:cubicBezTo>
                    <a:pt x="759" y="1515"/>
                    <a:pt x="763" y="1443"/>
                    <a:pt x="813" y="1412"/>
                  </a:cubicBezTo>
                  <a:cubicBezTo>
                    <a:pt x="917" y="1347"/>
                    <a:pt x="1019" y="1288"/>
                    <a:pt x="1106" y="1215"/>
                  </a:cubicBezTo>
                  <a:cubicBezTo>
                    <a:pt x="1198" y="1138"/>
                    <a:pt x="1276" y="1045"/>
                    <a:pt x="1370" y="940"/>
                  </a:cubicBezTo>
                  <a:cubicBezTo>
                    <a:pt x="1387" y="922"/>
                    <a:pt x="1410" y="913"/>
                    <a:pt x="1432" y="913"/>
                  </a:cubicBezTo>
                  <a:close/>
                  <a:moveTo>
                    <a:pt x="1412" y="0"/>
                  </a:moveTo>
                  <a:cubicBezTo>
                    <a:pt x="1379" y="0"/>
                    <a:pt x="1325" y="52"/>
                    <a:pt x="1314" y="91"/>
                  </a:cubicBezTo>
                  <a:cubicBezTo>
                    <a:pt x="1289" y="175"/>
                    <a:pt x="1277" y="265"/>
                    <a:pt x="1272" y="353"/>
                  </a:cubicBezTo>
                  <a:cubicBezTo>
                    <a:pt x="1258" y="585"/>
                    <a:pt x="1153" y="766"/>
                    <a:pt x="977" y="910"/>
                  </a:cubicBezTo>
                  <a:cubicBezTo>
                    <a:pt x="769" y="1082"/>
                    <a:pt x="537" y="1205"/>
                    <a:pt x="278" y="1283"/>
                  </a:cubicBezTo>
                  <a:cubicBezTo>
                    <a:pt x="203" y="1304"/>
                    <a:pt x="128" y="1331"/>
                    <a:pt x="62" y="1372"/>
                  </a:cubicBezTo>
                  <a:cubicBezTo>
                    <a:pt x="0" y="1408"/>
                    <a:pt x="7" y="1514"/>
                    <a:pt x="71" y="1547"/>
                  </a:cubicBezTo>
                  <a:cubicBezTo>
                    <a:pt x="132" y="1577"/>
                    <a:pt x="199" y="1591"/>
                    <a:pt x="265" y="1610"/>
                  </a:cubicBezTo>
                  <a:cubicBezTo>
                    <a:pt x="815" y="1768"/>
                    <a:pt x="1063" y="2092"/>
                    <a:pt x="1072" y="2664"/>
                  </a:cubicBezTo>
                  <a:cubicBezTo>
                    <a:pt x="1072" y="2714"/>
                    <a:pt x="1070" y="2763"/>
                    <a:pt x="1073" y="2812"/>
                  </a:cubicBezTo>
                  <a:cubicBezTo>
                    <a:pt x="1076" y="2851"/>
                    <a:pt x="1081" y="2891"/>
                    <a:pt x="1096" y="2927"/>
                  </a:cubicBezTo>
                  <a:cubicBezTo>
                    <a:pt x="1114" y="2975"/>
                    <a:pt x="1164" y="3003"/>
                    <a:pt x="1212" y="3003"/>
                  </a:cubicBezTo>
                  <a:cubicBezTo>
                    <a:pt x="1241" y="3003"/>
                    <a:pt x="1271" y="2992"/>
                    <a:pt x="1292" y="2970"/>
                  </a:cubicBezTo>
                  <a:cubicBezTo>
                    <a:pt x="1332" y="2928"/>
                    <a:pt x="1364" y="2877"/>
                    <a:pt x="1387" y="2824"/>
                  </a:cubicBezTo>
                  <a:cubicBezTo>
                    <a:pt x="1449" y="2680"/>
                    <a:pt x="1499" y="2528"/>
                    <a:pt x="1566" y="2387"/>
                  </a:cubicBezTo>
                  <a:cubicBezTo>
                    <a:pt x="1617" y="2283"/>
                    <a:pt x="1672" y="2174"/>
                    <a:pt x="1749" y="2089"/>
                  </a:cubicBezTo>
                  <a:cubicBezTo>
                    <a:pt x="1901" y="1924"/>
                    <a:pt x="2089" y="1825"/>
                    <a:pt x="2320" y="1825"/>
                  </a:cubicBezTo>
                  <a:cubicBezTo>
                    <a:pt x="2331" y="1825"/>
                    <a:pt x="2341" y="1825"/>
                    <a:pt x="2352" y="1825"/>
                  </a:cubicBezTo>
                  <a:cubicBezTo>
                    <a:pt x="2361" y="1826"/>
                    <a:pt x="2371" y="1826"/>
                    <a:pt x="2381" y="1826"/>
                  </a:cubicBezTo>
                  <a:cubicBezTo>
                    <a:pt x="2469" y="1826"/>
                    <a:pt x="2558" y="1810"/>
                    <a:pt x="2640" y="1784"/>
                  </a:cubicBezTo>
                  <a:cubicBezTo>
                    <a:pt x="2686" y="1770"/>
                    <a:pt x="2716" y="1708"/>
                    <a:pt x="2759" y="1660"/>
                  </a:cubicBezTo>
                  <a:cubicBezTo>
                    <a:pt x="2720" y="1609"/>
                    <a:pt x="2697" y="1556"/>
                    <a:pt x="2658" y="1536"/>
                  </a:cubicBezTo>
                  <a:cubicBezTo>
                    <a:pt x="2581" y="1495"/>
                    <a:pt x="2495" y="1469"/>
                    <a:pt x="2410" y="1444"/>
                  </a:cubicBezTo>
                  <a:cubicBezTo>
                    <a:pt x="2113" y="1361"/>
                    <a:pt x="1916" y="1172"/>
                    <a:pt x="1796" y="892"/>
                  </a:cubicBezTo>
                  <a:cubicBezTo>
                    <a:pt x="1715" y="701"/>
                    <a:pt x="1640" y="510"/>
                    <a:pt x="1620" y="300"/>
                  </a:cubicBezTo>
                  <a:cubicBezTo>
                    <a:pt x="1614" y="222"/>
                    <a:pt x="1594" y="142"/>
                    <a:pt x="1556" y="76"/>
                  </a:cubicBezTo>
                  <a:cubicBezTo>
                    <a:pt x="1531" y="34"/>
                    <a:pt x="1463" y="2"/>
                    <a:pt x="1413" y="0"/>
                  </a:cubicBezTo>
                  <a:cubicBezTo>
                    <a:pt x="1412" y="0"/>
                    <a:pt x="141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39" name="Google Shape;1139;p27"/>
            <p:cNvSpPr/>
            <p:nvPr/>
          </p:nvSpPr>
          <p:spPr>
            <a:xfrm>
              <a:off x="-2197370" y="1985591"/>
              <a:ext cx="66872" cy="70059"/>
            </a:xfrm>
            <a:custGeom>
              <a:avLst/>
              <a:gdLst/>
              <a:ahLst/>
              <a:cxnLst/>
              <a:rect l="l" t="t" r="r" b="b"/>
              <a:pathLst>
                <a:path w="1175" h="1231" extrusionOk="0">
                  <a:moveTo>
                    <a:pt x="674" y="1"/>
                  </a:moveTo>
                  <a:cubicBezTo>
                    <a:pt x="652" y="1"/>
                    <a:pt x="629" y="10"/>
                    <a:pt x="612" y="28"/>
                  </a:cubicBezTo>
                  <a:cubicBezTo>
                    <a:pt x="518" y="133"/>
                    <a:pt x="440" y="226"/>
                    <a:pt x="348" y="303"/>
                  </a:cubicBezTo>
                  <a:cubicBezTo>
                    <a:pt x="261" y="376"/>
                    <a:pt x="159" y="435"/>
                    <a:pt x="55" y="500"/>
                  </a:cubicBezTo>
                  <a:cubicBezTo>
                    <a:pt x="5" y="531"/>
                    <a:pt x="1" y="603"/>
                    <a:pt x="49" y="639"/>
                  </a:cubicBezTo>
                  <a:cubicBezTo>
                    <a:pt x="107" y="682"/>
                    <a:pt x="162" y="725"/>
                    <a:pt x="211" y="773"/>
                  </a:cubicBezTo>
                  <a:cubicBezTo>
                    <a:pt x="287" y="847"/>
                    <a:pt x="355" y="933"/>
                    <a:pt x="415" y="1022"/>
                  </a:cubicBezTo>
                  <a:cubicBezTo>
                    <a:pt x="448" y="1072"/>
                    <a:pt x="477" y="1127"/>
                    <a:pt x="504" y="1184"/>
                  </a:cubicBezTo>
                  <a:cubicBezTo>
                    <a:pt x="519" y="1215"/>
                    <a:pt x="549" y="1231"/>
                    <a:pt x="579" y="1231"/>
                  </a:cubicBezTo>
                  <a:cubicBezTo>
                    <a:pt x="604" y="1231"/>
                    <a:pt x="628" y="1220"/>
                    <a:pt x="645" y="1198"/>
                  </a:cubicBezTo>
                  <a:cubicBezTo>
                    <a:pt x="718" y="1105"/>
                    <a:pt x="783" y="1021"/>
                    <a:pt x="857" y="947"/>
                  </a:cubicBezTo>
                  <a:cubicBezTo>
                    <a:pt x="938" y="867"/>
                    <a:pt x="1031" y="801"/>
                    <a:pt x="1130" y="727"/>
                  </a:cubicBezTo>
                  <a:cubicBezTo>
                    <a:pt x="1172" y="696"/>
                    <a:pt x="1175" y="634"/>
                    <a:pt x="1138" y="599"/>
                  </a:cubicBezTo>
                  <a:cubicBezTo>
                    <a:pt x="972" y="440"/>
                    <a:pt x="848" y="259"/>
                    <a:pt x="751" y="50"/>
                  </a:cubicBezTo>
                  <a:cubicBezTo>
                    <a:pt x="736" y="18"/>
                    <a:pt x="705" y="1"/>
                    <a:pt x="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40" name="Google Shape;1140;p27"/>
          <p:cNvGrpSpPr/>
          <p:nvPr/>
        </p:nvGrpSpPr>
        <p:grpSpPr>
          <a:xfrm>
            <a:off x="8548289" y="4829995"/>
            <a:ext cx="194829" cy="328712"/>
            <a:chOff x="3397340" y="3202991"/>
            <a:chExt cx="48495" cy="61369"/>
          </a:xfrm>
        </p:grpSpPr>
        <p:sp>
          <p:nvSpPr>
            <p:cNvPr id="1141" name="Google Shape;1141;p27"/>
            <p:cNvSpPr/>
            <p:nvPr/>
          </p:nvSpPr>
          <p:spPr>
            <a:xfrm>
              <a:off x="3397340" y="3202991"/>
              <a:ext cx="48495" cy="61369"/>
            </a:xfrm>
            <a:custGeom>
              <a:avLst/>
              <a:gdLst/>
              <a:ahLst/>
              <a:cxnLst/>
              <a:rect l="l" t="t" r="r" b="b"/>
              <a:pathLst>
                <a:path w="2407" h="3046" extrusionOk="0">
                  <a:moveTo>
                    <a:pt x="1266" y="944"/>
                  </a:moveTo>
                  <a:cubicBezTo>
                    <a:pt x="1313" y="944"/>
                    <a:pt x="1360" y="968"/>
                    <a:pt x="1383" y="1015"/>
                  </a:cubicBezTo>
                  <a:cubicBezTo>
                    <a:pt x="1455" y="1146"/>
                    <a:pt x="1531" y="1269"/>
                    <a:pt x="1629" y="1373"/>
                  </a:cubicBezTo>
                  <a:cubicBezTo>
                    <a:pt x="1683" y="1432"/>
                    <a:pt x="1675" y="1526"/>
                    <a:pt x="1610" y="1574"/>
                  </a:cubicBezTo>
                  <a:cubicBezTo>
                    <a:pt x="1540" y="1626"/>
                    <a:pt x="1471" y="1678"/>
                    <a:pt x="1413" y="1739"/>
                  </a:cubicBezTo>
                  <a:cubicBezTo>
                    <a:pt x="1359" y="1796"/>
                    <a:pt x="1309" y="1862"/>
                    <a:pt x="1260" y="1933"/>
                  </a:cubicBezTo>
                  <a:cubicBezTo>
                    <a:pt x="1233" y="1971"/>
                    <a:pt x="1192" y="1989"/>
                    <a:pt x="1151" y="1989"/>
                  </a:cubicBezTo>
                  <a:cubicBezTo>
                    <a:pt x="1103" y="1989"/>
                    <a:pt x="1055" y="1964"/>
                    <a:pt x="1031" y="1915"/>
                  </a:cubicBezTo>
                  <a:cubicBezTo>
                    <a:pt x="998" y="1848"/>
                    <a:pt x="969" y="1779"/>
                    <a:pt x="922" y="1722"/>
                  </a:cubicBezTo>
                  <a:cubicBezTo>
                    <a:pt x="866" y="1652"/>
                    <a:pt x="812" y="1580"/>
                    <a:pt x="753" y="1504"/>
                  </a:cubicBezTo>
                  <a:cubicBezTo>
                    <a:pt x="706" y="1441"/>
                    <a:pt x="722" y="1352"/>
                    <a:pt x="788" y="1309"/>
                  </a:cubicBezTo>
                  <a:cubicBezTo>
                    <a:pt x="927" y="1221"/>
                    <a:pt x="1055" y="1121"/>
                    <a:pt x="1161" y="994"/>
                  </a:cubicBezTo>
                  <a:cubicBezTo>
                    <a:pt x="1188" y="960"/>
                    <a:pt x="1228" y="944"/>
                    <a:pt x="1266" y="944"/>
                  </a:cubicBezTo>
                  <a:close/>
                  <a:moveTo>
                    <a:pt x="1345" y="0"/>
                  </a:moveTo>
                  <a:cubicBezTo>
                    <a:pt x="1237" y="16"/>
                    <a:pt x="1207" y="72"/>
                    <a:pt x="1184" y="146"/>
                  </a:cubicBezTo>
                  <a:cubicBezTo>
                    <a:pt x="1136" y="316"/>
                    <a:pt x="1099" y="489"/>
                    <a:pt x="1035" y="653"/>
                  </a:cubicBezTo>
                  <a:cubicBezTo>
                    <a:pt x="938" y="898"/>
                    <a:pt x="756" y="1051"/>
                    <a:pt x="485" y="1088"/>
                  </a:cubicBezTo>
                  <a:cubicBezTo>
                    <a:pt x="359" y="1104"/>
                    <a:pt x="232" y="1129"/>
                    <a:pt x="111" y="1167"/>
                  </a:cubicBezTo>
                  <a:cubicBezTo>
                    <a:pt x="67" y="1182"/>
                    <a:pt x="22" y="1242"/>
                    <a:pt x="8" y="1290"/>
                  </a:cubicBezTo>
                  <a:cubicBezTo>
                    <a:pt x="1" y="1314"/>
                    <a:pt x="56" y="1377"/>
                    <a:pt x="95" y="1389"/>
                  </a:cubicBezTo>
                  <a:cubicBezTo>
                    <a:pt x="407" y="1500"/>
                    <a:pt x="581" y="1745"/>
                    <a:pt x="717" y="2026"/>
                  </a:cubicBezTo>
                  <a:cubicBezTo>
                    <a:pt x="826" y="2248"/>
                    <a:pt x="898" y="2481"/>
                    <a:pt x="894" y="2733"/>
                  </a:cubicBezTo>
                  <a:cubicBezTo>
                    <a:pt x="892" y="2801"/>
                    <a:pt x="886" y="2875"/>
                    <a:pt x="910" y="2937"/>
                  </a:cubicBezTo>
                  <a:cubicBezTo>
                    <a:pt x="926" y="2983"/>
                    <a:pt x="981" y="3028"/>
                    <a:pt x="1030" y="3044"/>
                  </a:cubicBezTo>
                  <a:cubicBezTo>
                    <a:pt x="1032" y="3045"/>
                    <a:pt x="1035" y="3045"/>
                    <a:pt x="1038" y="3045"/>
                  </a:cubicBezTo>
                  <a:cubicBezTo>
                    <a:pt x="1069" y="3045"/>
                    <a:pt x="1124" y="3005"/>
                    <a:pt x="1139" y="2972"/>
                  </a:cubicBezTo>
                  <a:cubicBezTo>
                    <a:pt x="1175" y="2893"/>
                    <a:pt x="1196" y="2806"/>
                    <a:pt x="1215" y="2720"/>
                  </a:cubicBezTo>
                  <a:cubicBezTo>
                    <a:pt x="1281" y="2424"/>
                    <a:pt x="1414" y="2166"/>
                    <a:pt x="1628" y="1950"/>
                  </a:cubicBezTo>
                  <a:cubicBezTo>
                    <a:pt x="1733" y="1843"/>
                    <a:pt x="1852" y="1763"/>
                    <a:pt x="2011" y="1750"/>
                  </a:cubicBezTo>
                  <a:cubicBezTo>
                    <a:pt x="2098" y="1744"/>
                    <a:pt x="2187" y="1724"/>
                    <a:pt x="2269" y="1692"/>
                  </a:cubicBezTo>
                  <a:cubicBezTo>
                    <a:pt x="2315" y="1673"/>
                    <a:pt x="2368" y="1626"/>
                    <a:pt x="2385" y="1580"/>
                  </a:cubicBezTo>
                  <a:cubicBezTo>
                    <a:pt x="2407" y="1517"/>
                    <a:pt x="2351" y="1475"/>
                    <a:pt x="2295" y="1449"/>
                  </a:cubicBezTo>
                  <a:cubicBezTo>
                    <a:pt x="2249" y="1428"/>
                    <a:pt x="2202" y="1415"/>
                    <a:pt x="2156" y="1397"/>
                  </a:cubicBezTo>
                  <a:cubicBezTo>
                    <a:pt x="1916" y="1301"/>
                    <a:pt x="1740" y="1133"/>
                    <a:pt x="1642" y="897"/>
                  </a:cubicBezTo>
                  <a:cubicBezTo>
                    <a:pt x="1574" y="734"/>
                    <a:pt x="1540" y="560"/>
                    <a:pt x="1497" y="388"/>
                  </a:cubicBezTo>
                  <a:cubicBezTo>
                    <a:pt x="1474" y="294"/>
                    <a:pt x="1475" y="192"/>
                    <a:pt x="1445" y="99"/>
                  </a:cubicBezTo>
                  <a:cubicBezTo>
                    <a:pt x="1432" y="55"/>
                    <a:pt x="1372" y="25"/>
                    <a:pt x="1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2" name="Google Shape;1142;p27"/>
            <p:cNvSpPr/>
            <p:nvPr/>
          </p:nvSpPr>
          <p:spPr>
            <a:xfrm>
              <a:off x="3411544" y="3222010"/>
              <a:ext cx="19704" cy="21074"/>
            </a:xfrm>
            <a:custGeom>
              <a:avLst/>
              <a:gdLst/>
              <a:ahLst/>
              <a:cxnLst/>
              <a:rect l="l" t="t" r="r" b="b"/>
              <a:pathLst>
                <a:path w="978" h="1046" extrusionOk="0">
                  <a:moveTo>
                    <a:pt x="561" y="0"/>
                  </a:moveTo>
                  <a:cubicBezTo>
                    <a:pt x="523" y="0"/>
                    <a:pt x="483" y="16"/>
                    <a:pt x="456" y="50"/>
                  </a:cubicBezTo>
                  <a:cubicBezTo>
                    <a:pt x="350" y="177"/>
                    <a:pt x="222" y="277"/>
                    <a:pt x="83" y="365"/>
                  </a:cubicBezTo>
                  <a:cubicBezTo>
                    <a:pt x="17" y="408"/>
                    <a:pt x="1" y="497"/>
                    <a:pt x="48" y="560"/>
                  </a:cubicBezTo>
                  <a:cubicBezTo>
                    <a:pt x="107" y="636"/>
                    <a:pt x="161" y="708"/>
                    <a:pt x="217" y="778"/>
                  </a:cubicBezTo>
                  <a:cubicBezTo>
                    <a:pt x="264" y="835"/>
                    <a:pt x="293" y="904"/>
                    <a:pt x="326" y="971"/>
                  </a:cubicBezTo>
                  <a:cubicBezTo>
                    <a:pt x="350" y="1020"/>
                    <a:pt x="398" y="1045"/>
                    <a:pt x="446" y="1045"/>
                  </a:cubicBezTo>
                  <a:cubicBezTo>
                    <a:pt x="487" y="1045"/>
                    <a:pt x="528" y="1027"/>
                    <a:pt x="555" y="989"/>
                  </a:cubicBezTo>
                  <a:cubicBezTo>
                    <a:pt x="604" y="918"/>
                    <a:pt x="654" y="852"/>
                    <a:pt x="708" y="795"/>
                  </a:cubicBezTo>
                  <a:cubicBezTo>
                    <a:pt x="766" y="734"/>
                    <a:pt x="835" y="682"/>
                    <a:pt x="905" y="630"/>
                  </a:cubicBezTo>
                  <a:cubicBezTo>
                    <a:pt x="970" y="582"/>
                    <a:pt x="978" y="488"/>
                    <a:pt x="924" y="429"/>
                  </a:cubicBezTo>
                  <a:cubicBezTo>
                    <a:pt x="826" y="325"/>
                    <a:pt x="750" y="202"/>
                    <a:pt x="678" y="71"/>
                  </a:cubicBezTo>
                  <a:cubicBezTo>
                    <a:pt x="655" y="24"/>
                    <a:pt x="608" y="0"/>
                    <a:pt x="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43" name="Google Shape;1143;p27"/>
          <p:cNvGrpSpPr/>
          <p:nvPr/>
        </p:nvGrpSpPr>
        <p:grpSpPr>
          <a:xfrm>
            <a:off x="698698" y="229092"/>
            <a:ext cx="1073820" cy="1164079"/>
            <a:chOff x="1648154" y="2446231"/>
            <a:chExt cx="526374" cy="427933"/>
          </a:xfrm>
        </p:grpSpPr>
        <p:sp>
          <p:nvSpPr>
            <p:cNvPr id="1144" name="Google Shape;1144;p27"/>
            <p:cNvSpPr/>
            <p:nvPr/>
          </p:nvSpPr>
          <p:spPr>
            <a:xfrm>
              <a:off x="1648154" y="2446231"/>
              <a:ext cx="526374" cy="427933"/>
            </a:xfrm>
            <a:custGeom>
              <a:avLst/>
              <a:gdLst/>
              <a:ahLst/>
              <a:cxnLst/>
              <a:rect l="l" t="t" r="r" b="b"/>
              <a:pathLst>
                <a:path w="26126" h="21240" extrusionOk="0">
                  <a:moveTo>
                    <a:pt x="11991" y="454"/>
                  </a:moveTo>
                  <a:cubicBezTo>
                    <a:pt x="12123" y="454"/>
                    <a:pt x="12255" y="456"/>
                    <a:pt x="12387" y="461"/>
                  </a:cubicBezTo>
                  <a:cubicBezTo>
                    <a:pt x="14134" y="530"/>
                    <a:pt x="15806" y="929"/>
                    <a:pt x="17412" y="1609"/>
                  </a:cubicBezTo>
                  <a:cubicBezTo>
                    <a:pt x="17760" y="1755"/>
                    <a:pt x="18093" y="1949"/>
                    <a:pt x="18413" y="2152"/>
                  </a:cubicBezTo>
                  <a:cubicBezTo>
                    <a:pt x="20326" y="3365"/>
                    <a:pt x="21991" y="4832"/>
                    <a:pt x="23152" y="6809"/>
                  </a:cubicBezTo>
                  <a:cubicBezTo>
                    <a:pt x="23727" y="7789"/>
                    <a:pt x="24148" y="8832"/>
                    <a:pt x="24359" y="9945"/>
                  </a:cubicBezTo>
                  <a:cubicBezTo>
                    <a:pt x="24668" y="11564"/>
                    <a:pt x="24407" y="13105"/>
                    <a:pt x="23583" y="14533"/>
                  </a:cubicBezTo>
                  <a:cubicBezTo>
                    <a:pt x="23307" y="15012"/>
                    <a:pt x="22968" y="15457"/>
                    <a:pt x="22637" y="15901"/>
                  </a:cubicBezTo>
                  <a:cubicBezTo>
                    <a:pt x="22260" y="16410"/>
                    <a:pt x="22262" y="16414"/>
                    <a:pt x="22669" y="16904"/>
                  </a:cubicBezTo>
                  <a:cubicBezTo>
                    <a:pt x="23436" y="17827"/>
                    <a:pt x="24330" y="18603"/>
                    <a:pt x="25303" y="19295"/>
                  </a:cubicBezTo>
                  <a:cubicBezTo>
                    <a:pt x="25326" y="19311"/>
                    <a:pt x="25339" y="19344"/>
                    <a:pt x="25385" y="19412"/>
                  </a:cubicBezTo>
                  <a:cubicBezTo>
                    <a:pt x="24670" y="19762"/>
                    <a:pt x="23941" y="19900"/>
                    <a:pt x="23190" y="19929"/>
                  </a:cubicBezTo>
                  <a:cubicBezTo>
                    <a:pt x="23076" y="19934"/>
                    <a:pt x="22962" y="19937"/>
                    <a:pt x="22849" y="19937"/>
                  </a:cubicBezTo>
                  <a:cubicBezTo>
                    <a:pt x="21779" y="19937"/>
                    <a:pt x="20752" y="19716"/>
                    <a:pt x="19800" y="19177"/>
                  </a:cubicBezTo>
                  <a:cubicBezTo>
                    <a:pt x="19696" y="19119"/>
                    <a:pt x="19600" y="19092"/>
                    <a:pt x="19505" y="19092"/>
                  </a:cubicBezTo>
                  <a:cubicBezTo>
                    <a:pt x="19398" y="19092"/>
                    <a:pt x="19292" y="19127"/>
                    <a:pt x="19177" y="19188"/>
                  </a:cubicBezTo>
                  <a:cubicBezTo>
                    <a:pt x="18009" y="19807"/>
                    <a:pt x="16771" y="20245"/>
                    <a:pt x="15483" y="20542"/>
                  </a:cubicBezTo>
                  <a:cubicBezTo>
                    <a:pt x="15192" y="20609"/>
                    <a:pt x="14893" y="20662"/>
                    <a:pt x="14594" y="20683"/>
                  </a:cubicBezTo>
                  <a:cubicBezTo>
                    <a:pt x="13911" y="20730"/>
                    <a:pt x="13227" y="20767"/>
                    <a:pt x="12543" y="20767"/>
                  </a:cubicBezTo>
                  <a:cubicBezTo>
                    <a:pt x="12023" y="20767"/>
                    <a:pt x="11503" y="20745"/>
                    <a:pt x="10983" y="20692"/>
                  </a:cubicBezTo>
                  <a:cubicBezTo>
                    <a:pt x="9921" y="20583"/>
                    <a:pt x="8879" y="20368"/>
                    <a:pt x="7884" y="19982"/>
                  </a:cubicBezTo>
                  <a:cubicBezTo>
                    <a:pt x="5452" y="19040"/>
                    <a:pt x="3386" y="17596"/>
                    <a:pt x="1856" y="15450"/>
                  </a:cubicBezTo>
                  <a:cubicBezTo>
                    <a:pt x="1286" y="14652"/>
                    <a:pt x="893" y="13779"/>
                    <a:pt x="718" y="12808"/>
                  </a:cubicBezTo>
                  <a:cubicBezTo>
                    <a:pt x="561" y="11931"/>
                    <a:pt x="444" y="11056"/>
                    <a:pt x="489" y="10162"/>
                  </a:cubicBezTo>
                  <a:cubicBezTo>
                    <a:pt x="589" y="8119"/>
                    <a:pt x="1247" y="6285"/>
                    <a:pt x="2513" y="4678"/>
                  </a:cubicBezTo>
                  <a:cubicBezTo>
                    <a:pt x="4044" y="2733"/>
                    <a:pt x="6046" y="1528"/>
                    <a:pt x="8434" y="945"/>
                  </a:cubicBezTo>
                  <a:cubicBezTo>
                    <a:pt x="9605" y="660"/>
                    <a:pt x="10786" y="454"/>
                    <a:pt x="11991" y="454"/>
                  </a:cubicBezTo>
                  <a:close/>
                  <a:moveTo>
                    <a:pt x="12104" y="0"/>
                  </a:moveTo>
                  <a:cubicBezTo>
                    <a:pt x="11487" y="0"/>
                    <a:pt x="10863" y="44"/>
                    <a:pt x="10231" y="133"/>
                  </a:cubicBezTo>
                  <a:cubicBezTo>
                    <a:pt x="8569" y="366"/>
                    <a:pt x="6978" y="804"/>
                    <a:pt x="5498" y="1625"/>
                  </a:cubicBezTo>
                  <a:cubicBezTo>
                    <a:pt x="3282" y="2855"/>
                    <a:pt x="1641" y="4594"/>
                    <a:pt x="696" y="6958"/>
                  </a:cubicBezTo>
                  <a:cubicBezTo>
                    <a:pt x="207" y="8181"/>
                    <a:pt x="1" y="9461"/>
                    <a:pt x="30" y="10774"/>
                  </a:cubicBezTo>
                  <a:cubicBezTo>
                    <a:pt x="40" y="11247"/>
                    <a:pt x="115" y="11720"/>
                    <a:pt x="166" y="12192"/>
                  </a:cubicBezTo>
                  <a:cubicBezTo>
                    <a:pt x="306" y="13515"/>
                    <a:pt x="762" y="14720"/>
                    <a:pt x="1559" y="15785"/>
                  </a:cubicBezTo>
                  <a:cubicBezTo>
                    <a:pt x="1938" y="16290"/>
                    <a:pt x="2340" y="16787"/>
                    <a:pt x="2783" y="17237"/>
                  </a:cubicBezTo>
                  <a:cubicBezTo>
                    <a:pt x="4175" y="18649"/>
                    <a:pt x="5857" y="19625"/>
                    <a:pt x="7678" y="20368"/>
                  </a:cubicBezTo>
                  <a:cubicBezTo>
                    <a:pt x="8954" y="20888"/>
                    <a:pt x="10296" y="21137"/>
                    <a:pt x="11665" y="21197"/>
                  </a:cubicBezTo>
                  <a:cubicBezTo>
                    <a:pt x="12142" y="21218"/>
                    <a:pt x="12623" y="21239"/>
                    <a:pt x="13101" y="21239"/>
                  </a:cubicBezTo>
                  <a:cubicBezTo>
                    <a:pt x="13512" y="21239"/>
                    <a:pt x="13921" y="21224"/>
                    <a:pt x="14326" y="21179"/>
                  </a:cubicBezTo>
                  <a:cubicBezTo>
                    <a:pt x="16071" y="20987"/>
                    <a:pt x="17737" y="20474"/>
                    <a:pt x="19295" y="19646"/>
                  </a:cubicBezTo>
                  <a:cubicBezTo>
                    <a:pt x="19376" y="19602"/>
                    <a:pt x="19465" y="19571"/>
                    <a:pt x="19502" y="19556"/>
                  </a:cubicBezTo>
                  <a:cubicBezTo>
                    <a:pt x="19928" y="19737"/>
                    <a:pt x="20298" y="19918"/>
                    <a:pt x="20686" y="20052"/>
                  </a:cubicBezTo>
                  <a:cubicBezTo>
                    <a:pt x="21385" y="20294"/>
                    <a:pt x="22100" y="20388"/>
                    <a:pt x="22822" y="20388"/>
                  </a:cubicBezTo>
                  <a:cubicBezTo>
                    <a:pt x="23159" y="20388"/>
                    <a:pt x="23497" y="20368"/>
                    <a:pt x="23835" y="20332"/>
                  </a:cubicBezTo>
                  <a:cubicBezTo>
                    <a:pt x="24387" y="20274"/>
                    <a:pt x="24929" y="20139"/>
                    <a:pt x="25435" y="19897"/>
                  </a:cubicBezTo>
                  <a:cubicBezTo>
                    <a:pt x="25605" y="19816"/>
                    <a:pt x="25775" y="19724"/>
                    <a:pt x="25925" y="19610"/>
                  </a:cubicBezTo>
                  <a:cubicBezTo>
                    <a:pt x="26126" y="19455"/>
                    <a:pt x="26109" y="19257"/>
                    <a:pt x="25904" y="19097"/>
                  </a:cubicBezTo>
                  <a:cubicBezTo>
                    <a:pt x="25867" y="19067"/>
                    <a:pt x="25826" y="19044"/>
                    <a:pt x="25784" y="19019"/>
                  </a:cubicBezTo>
                  <a:cubicBezTo>
                    <a:pt x="24912" y="18511"/>
                    <a:pt x="24186" y="17825"/>
                    <a:pt x="23481" y="17116"/>
                  </a:cubicBezTo>
                  <a:cubicBezTo>
                    <a:pt x="23258" y="16893"/>
                    <a:pt x="23065" y="16641"/>
                    <a:pt x="22829" y="16370"/>
                  </a:cubicBezTo>
                  <a:cubicBezTo>
                    <a:pt x="23012" y="16140"/>
                    <a:pt x="23158" y="15953"/>
                    <a:pt x="23306" y="15767"/>
                  </a:cubicBezTo>
                  <a:cubicBezTo>
                    <a:pt x="23680" y="15292"/>
                    <a:pt x="24003" y="14784"/>
                    <a:pt x="24261" y="14237"/>
                  </a:cubicBezTo>
                  <a:cubicBezTo>
                    <a:pt x="24787" y="13125"/>
                    <a:pt x="25040" y="11952"/>
                    <a:pt x="24928" y="10726"/>
                  </a:cubicBezTo>
                  <a:cubicBezTo>
                    <a:pt x="24835" y="9711"/>
                    <a:pt x="24550" y="8735"/>
                    <a:pt x="24152" y="7795"/>
                  </a:cubicBezTo>
                  <a:cubicBezTo>
                    <a:pt x="23644" y="6600"/>
                    <a:pt x="22938" y="5532"/>
                    <a:pt x="22071" y="4572"/>
                  </a:cubicBezTo>
                  <a:cubicBezTo>
                    <a:pt x="21055" y="3446"/>
                    <a:pt x="19899" y="2461"/>
                    <a:pt x="18581" y="1729"/>
                  </a:cubicBezTo>
                  <a:cubicBezTo>
                    <a:pt x="16539" y="598"/>
                    <a:pt x="14377" y="0"/>
                    <a:pt x="12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5" name="Google Shape;1145;p27"/>
            <p:cNvSpPr/>
            <p:nvPr/>
          </p:nvSpPr>
          <p:spPr>
            <a:xfrm>
              <a:off x="1657100" y="2455358"/>
              <a:ext cx="502499" cy="409276"/>
            </a:xfrm>
            <a:custGeom>
              <a:avLst/>
              <a:gdLst/>
              <a:ahLst/>
              <a:cxnLst/>
              <a:rect l="l" t="t" r="r" b="b"/>
              <a:pathLst>
                <a:path w="24941" h="20314" extrusionOk="0">
                  <a:moveTo>
                    <a:pt x="11547" y="1"/>
                  </a:moveTo>
                  <a:cubicBezTo>
                    <a:pt x="10342" y="1"/>
                    <a:pt x="9161" y="207"/>
                    <a:pt x="7990" y="492"/>
                  </a:cubicBezTo>
                  <a:cubicBezTo>
                    <a:pt x="5602" y="1075"/>
                    <a:pt x="3600" y="2280"/>
                    <a:pt x="2069" y="4225"/>
                  </a:cubicBezTo>
                  <a:cubicBezTo>
                    <a:pt x="803" y="5832"/>
                    <a:pt x="145" y="7666"/>
                    <a:pt x="45" y="9709"/>
                  </a:cubicBezTo>
                  <a:cubicBezTo>
                    <a:pt x="0" y="10603"/>
                    <a:pt x="117" y="11478"/>
                    <a:pt x="274" y="12355"/>
                  </a:cubicBezTo>
                  <a:cubicBezTo>
                    <a:pt x="449" y="13326"/>
                    <a:pt x="842" y="14199"/>
                    <a:pt x="1412" y="14997"/>
                  </a:cubicBezTo>
                  <a:cubicBezTo>
                    <a:pt x="2942" y="17143"/>
                    <a:pt x="5008" y="18587"/>
                    <a:pt x="7440" y="19529"/>
                  </a:cubicBezTo>
                  <a:cubicBezTo>
                    <a:pt x="8435" y="19915"/>
                    <a:pt x="9477" y="20130"/>
                    <a:pt x="10539" y="20239"/>
                  </a:cubicBezTo>
                  <a:cubicBezTo>
                    <a:pt x="11059" y="20292"/>
                    <a:pt x="11579" y="20314"/>
                    <a:pt x="12099" y="20314"/>
                  </a:cubicBezTo>
                  <a:cubicBezTo>
                    <a:pt x="12783" y="20314"/>
                    <a:pt x="13467" y="20277"/>
                    <a:pt x="14150" y="20230"/>
                  </a:cubicBezTo>
                  <a:cubicBezTo>
                    <a:pt x="14449" y="20209"/>
                    <a:pt x="14748" y="20156"/>
                    <a:pt x="15039" y="20089"/>
                  </a:cubicBezTo>
                  <a:cubicBezTo>
                    <a:pt x="16327" y="19792"/>
                    <a:pt x="17565" y="19354"/>
                    <a:pt x="18733" y="18735"/>
                  </a:cubicBezTo>
                  <a:cubicBezTo>
                    <a:pt x="18848" y="18674"/>
                    <a:pt x="18954" y="18639"/>
                    <a:pt x="19061" y="18639"/>
                  </a:cubicBezTo>
                  <a:cubicBezTo>
                    <a:pt x="19156" y="18639"/>
                    <a:pt x="19252" y="18666"/>
                    <a:pt x="19356" y="18724"/>
                  </a:cubicBezTo>
                  <a:cubicBezTo>
                    <a:pt x="20308" y="19263"/>
                    <a:pt x="21335" y="19484"/>
                    <a:pt x="22405" y="19484"/>
                  </a:cubicBezTo>
                  <a:cubicBezTo>
                    <a:pt x="22518" y="19484"/>
                    <a:pt x="22632" y="19481"/>
                    <a:pt x="22746" y="19476"/>
                  </a:cubicBezTo>
                  <a:cubicBezTo>
                    <a:pt x="23497" y="19447"/>
                    <a:pt x="24226" y="19309"/>
                    <a:pt x="24941" y="18959"/>
                  </a:cubicBezTo>
                  <a:cubicBezTo>
                    <a:pt x="24895" y="18891"/>
                    <a:pt x="24882" y="18858"/>
                    <a:pt x="24859" y="18842"/>
                  </a:cubicBezTo>
                  <a:cubicBezTo>
                    <a:pt x="23886" y="18150"/>
                    <a:pt x="22992" y="17374"/>
                    <a:pt x="22225" y="16451"/>
                  </a:cubicBezTo>
                  <a:cubicBezTo>
                    <a:pt x="21818" y="15961"/>
                    <a:pt x="21816" y="15957"/>
                    <a:pt x="22193" y="15448"/>
                  </a:cubicBezTo>
                  <a:cubicBezTo>
                    <a:pt x="22524" y="15004"/>
                    <a:pt x="22863" y="14559"/>
                    <a:pt x="23139" y="14080"/>
                  </a:cubicBezTo>
                  <a:cubicBezTo>
                    <a:pt x="23963" y="12652"/>
                    <a:pt x="24224" y="11111"/>
                    <a:pt x="23915" y="9492"/>
                  </a:cubicBezTo>
                  <a:cubicBezTo>
                    <a:pt x="23704" y="8379"/>
                    <a:pt x="23283" y="7336"/>
                    <a:pt x="22708" y="6356"/>
                  </a:cubicBezTo>
                  <a:cubicBezTo>
                    <a:pt x="21547" y="4379"/>
                    <a:pt x="19882" y="2912"/>
                    <a:pt x="17969" y="1699"/>
                  </a:cubicBezTo>
                  <a:cubicBezTo>
                    <a:pt x="17649" y="1496"/>
                    <a:pt x="17316" y="1302"/>
                    <a:pt x="16968" y="1156"/>
                  </a:cubicBezTo>
                  <a:cubicBezTo>
                    <a:pt x="15362" y="476"/>
                    <a:pt x="13690" y="77"/>
                    <a:pt x="11943" y="8"/>
                  </a:cubicBezTo>
                  <a:cubicBezTo>
                    <a:pt x="11811" y="3"/>
                    <a:pt x="11679" y="1"/>
                    <a:pt x="11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6" name="Google Shape;1146;p27"/>
            <p:cNvSpPr/>
            <p:nvPr/>
          </p:nvSpPr>
          <p:spPr>
            <a:xfrm>
              <a:off x="1903605" y="2809913"/>
              <a:ext cx="59616" cy="24318"/>
            </a:xfrm>
            <a:custGeom>
              <a:avLst/>
              <a:gdLst/>
              <a:ahLst/>
              <a:cxnLst/>
              <a:rect l="l" t="t" r="r" b="b"/>
              <a:pathLst>
                <a:path w="2959" h="1207" extrusionOk="0">
                  <a:moveTo>
                    <a:pt x="2769" y="0"/>
                  </a:moveTo>
                  <a:cubicBezTo>
                    <a:pt x="2728" y="0"/>
                    <a:pt x="2687" y="9"/>
                    <a:pt x="2662" y="26"/>
                  </a:cubicBezTo>
                  <a:cubicBezTo>
                    <a:pt x="2545" y="106"/>
                    <a:pt x="2457" y="222"/>
                    <a:pt x="2344" y="310"/>
                  </a:cubicBezTo>
                  <a:cubicBezTo>
                    <a:pt x="1983" y="593"/>
                    <a:pt x="1601" y="747"/>
                    <a:pt x="1196" y="747"/>
                  </a:cubicBezTo>
                  <a:cubicBezTo>
                    <a:pt x="965" y="747"/>
                    <a:pt x="726" y="697"/>
                    <a:pt x="480" y="592"/>
                  </a:cubicBezTo>
                  <a:cubicBezTo>
                    <a:pt x="405" y="561"/>
                    <a:pt x="337" y="520"/>
                    <a:pt x="263" y="495"/>
                  </a:cubicBezTo>
                  <a:cubicBezTo>
                    <a:pt x="236" y="486"/>
                    <a:pt x="209" y="482"/>
                    <a:pt x="184" y="482"/>
                  </a:cubicBezTo>
                  <a:cubicBezTo>
                    <a:pt x="113" y="482"/>
                    <a:pt x="52" y="516"/>
                    <a:pt x="24" y="588"/>
                  </a:cubicBezTo>
                  <a:cubicBezTo>
                    <a:pt x="1" y="649"/>
                    <a:pt x="12" y="747"/>
                    <a:pt x="48" y="800"/>
                  </a:cubicBezTo>
                  <a:cubicBezTo>
                    <a:pt x="98" y="876"/>
                    <a:pt x="183" y="932"/>
                    <a:pt x="259" y="986"/>
                  </a:cubicBezTo>
                  <a:cubicBezTo>
                    <a:pt x="517" y="1170"/>
                    <a:pt x="817" y="1194"/>
                    <a:pt x="1105" y="1207"/>
                  </a:cubicBezTo>
                  <a:cubicBezTo>
                    <a:pt x="1725" y="1191"/>
                    <a:pt x="2282" y="1046"/>
                    <a:pt x="2711" y="589"/>
                  </a:cubicBezTo>
                  <a:cubicBezTo>
                    <a:pt x="2805" y="488"/>
                    <a:pt x="2882" y="361"/>
                    <a:pt x="2936" y="233"/>
                  </a:cubicBezTo>
                  <a:cubicBezTo>
                    <a:pt x="2959" y="179"/>
                    <a:pt x="2924" y="63"/>
                    <a:pt x="2876" y="29"/>
                  </a:cubicBezTo>
                  <a:cubicBezTo>
                    <a:pt x="2852" y="10"/>
                    <a:pt x="2811" y="0"/>
                    <a:pt x="2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7" name="Google Shape;1147;p27"/>
            <p:cNvSpPr/>
            <p:nvPr/>
          </p:nvSpPr>
          <p:spPr>
            <a:xfrm>
              <a:off x="1876002" y="2790733"/>
              <a:ext cx="10174" cy="12028"/>
            </a:xfrm>
            <a:custGeom>
              <a:avLst/>
              <a:gdLst/>
              <a:ahLst/>
              <a:cxnLst/>
              <a:rect l="l" t="t" r="r" b="b"/>
              <a:pathLst>
                <a:path w="505" h="597" extrusionOk="0">
                  <a:moveTo>
                    <a:pt x="230" y="0"/>
                  </a:moveTo>
                  <a:cubicBezTo>
                    <a:pt x="220" y="0"/>
                    <a:pt x="210" y="1"/>
                    <a:pt x="200" y="2"/>
                  </a:cubicBezTo>
                  <a:cubicBezTo>
                    <a:pt x="81" y="19"/>
                    <a:pt x="1" y="130"/>
                    <a:pt x="4" y="276"/>
                  </a:cubicBezTo>
                  <a:cubicBezTo>
                    <a:pt x="7" y="458"/>
                    <a:pt x="117" y="596"/>
                    <a:pt x="257" y="596"/>
                  </a:cubicBezTo>
                  <a:cubicBezTo>
                    <a:pt x="261" y="596"/>
                    <a:pt x="265" y="596"/>
                    <a:pt x="269" y="596"/>
                  </a:cubicBezTo>
                  <a:cubicBezTo>
                    <a:pt x="400" y="589"/>
                    <a:pt x="504" y="449"/>
                    <a:pt x="494" y="292"/>
                  </a:cubicBezTo>
                  <a:cubicBezTo>
                    <a:pt x="483" y="127"/>
                    <a:pt x="366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8" name="Google Shape;1148;p27"/>
            <p:cNvSpPr/>
            <p:nvPr/>
          </p:nvSpPr>
          <p:spPr>
            <a:xfrm>
              <a:off x="1970031" y="2771512"/>
              <a:ext cx="10215" cy="11484"/>
            </a:xfrm>
            <a:custGeom>
              <a:avLst/>
              <a:gdLst/>
              <a:ahLst/>
              <a:cxnLst/>
              <a:rect l="l" t="t" r="r" b="b"/>
              <a:pathLst>
                <a:path w="507" h="570" extrusionOk="0">
                  <a:moveTo>
                    <a:pt x="220" y="1"/>
                  </a:moveTo>
                  <a:cubicBezTo>
                    <a:pt x="212" y="1"/>
                    <a:pt x="205" y="1"/>
                    <a:pt x="197" y="2"/>
                  </a:cubicBezTo>
                  <a:cubicBezTo>
                    <a:pt x="80" y="18"/>
                    <a:pt x="0" y="137"/>
                    <a:pt x="12" y="283"/>
                  </a:cubicBezTo>
                  <a:cubicBezTo>
                    <a:pt x="23" y="441"/>
                    <a:pt x="136" y="570"/>
                    <a:pt x="263" y="570"/>
                  </a:cubicBezTo>
                  <a:cubicBezTo>
                    <a:pt x="264" y="570"/>
                    <a:pt x="264" y="570"/>
                    <a:pt x="265" y="570"/>
                  </a:cubicBezTo>
                  <a:cubicBezTo>
                    <a:pt x="397" y="568"/>
                    <a:pt x="507" y="410"/>
                    <a:pt x="479" y="264"/>
                  </a:cubicBezTo>
                  <a:cubicBezTo>
                    <a:pt x="450" y="114"/>
                    <a:pt x="336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49" name="Google Shape;1149;p27"/>
            <p:cNvSpPr/>
            <p:nvPr/>
          </p:nvSpPr>
          <p:spPr>
            <a:xfrm>
              <a:off x="1756266" y="2526378"/>
              <a:ext cx="292824" cy="250756"/>
            </a:xfrm>
            <a:custGeom>
              <a:avLst/>
              <a:gdLst/>
              <a:ahLst/>
              <a:cxnLst/>
              <a:rect l="l" t="t" r="r" b="b"/>
              <a:pathLst>
                <a:path w="14534" h="12446" extrusionOk="0">
                  <a:moveTo>
                    <a:pt x="6890" y="3221"/>
                  </a:moveTo>
                  <a:cubicBezTo>
                    <a:pt x="7262" y="3221"/>
                    <a:pt x="7633" y="3327"/>
                    <a:pt x="7997" y="3518"/>
                  </a:cubicBezTo>
                  <a:cubicBezTo>
                    <a:pt x="9047" y="4067"/>
                    <a:pt x="9786" y="4921"/>
                    <a:pt x="10305" y="5969"/>
                  </a:cubicBezTo>
                  <a:cubicBezTo>
                    <a:pt x="10770" y="6909"/>
                    <a:pt x="11112" y="7898"/>
                    <a:pt x="11340" y="8923"/>
                  </a:cubicBezTo>
                  <a:cubicBezTo>
                    <a:pt x="11366" y="9043"/>
                    <a:pt x="11369" y="9169"/>
                    <a:pt x="11385" y="9316"/>
                  </a:cubicBezTo>
                  <a:cubicBezTo>
                    <a:pt x="11058" y="9435"/>
                    <a:pt x="10734" y="9460"/>
                    <a:pt x="10374" y="9483"/>
                  </a:cubicBezTo>
                  <a:cubicBezTo>
                    <a:pt x="10334" y="9363"/>
                    <a:pt x="10290" y="9250"/>
                    <a:pt x="10260" y="9133"/>
                  </a:cubicBezTo>
                  <a:cubicBezTo>
                    <a:pt x="9957" y="7939"/>
                    <a:pt x="9500" y="6814"/>
                    <a:pt x="8759" y="5821"/>
                  </a:cubicBezTo>
                  <a:cubicBezTo>
                    <a:pt x="8562" y="5558"/>
                    <a:pt x="8320" y="5323"/>
                    <a:pt x="8073" y="5103"/>
                  </a:cubicBezTo>
                  <a:cubicBezTo>
                    <a:pt x="7776" y="4838"/>
                    <a:pt x="7427" y="4727"/>
                    <a:pt x="7059" y="4727"/>
                  </a:cubicBezTo>
                  <a:cubicBezTo>
                    <a:pt x="6938" y="4727"/>
                    <a:pt x="6814" y="4739"/>
                    <a:pt x="6690" y="4762"/>
                  </a:cubicBezTo>
                  <a:cubicBezTo>
                    <a:pt x="6024" y="4884"/>
                    <a:pt x="5477" y="5214"/>
                    <a:pt x="5108" y="5802"/>
                  </a:cubicBezTo>
                  <a:cubicBezTo>
                    <a:pt x="4698" y="6455"/>
                    <a:pt x="4456" y="7175"/>
                    <a:pt x="4337" y="7933"/>
                  </a:cubicBezTo>
                  <a:cubicBezTo>
                    <a:pt x="4179" y="8940"/>
                    <a:pt x="4166" y="9951"/>
                    <a:pt x="4307" y="10963"/>
                  </a:cubicBezTo>
                  <a:cubicBezTo>
                    <a:pt x="4324" y="11085"/>
                    <a:pt x="4311" y="11211"/>
                    <a:pt x="4311" y="11378"/>
                  </a:cubicBezTo>
                  <a:cubicBezTo>
                    <a:pt x="3973" y="11422"/>
                    <a:pt x="3681" y="11462"/>
                    <a:pt x="3378" y="11505"/>
                  </a:cubicBezTo>
                  <a:cubicBezTo>
                    <a:pt x="3353" y="11406"/>
                    <a:pt x="3330" y="11346"/>
                    <a:pt x="3325" y="11286"/>
                  </a:cubicBezTo>
                  <a:cubicBezTo>
                    <a:pt x="3229" y="10115"/>
                    <a:pt x="3187" y="8942"/>
                    <a:pt x="3325" y="7773"/>
                  </a:cubicBezTo>
                  <a:cubicBezTo>
                    <a:pt x="3400" y="7128"/>
                    <a:pt x="3532" y="6491"/>
                    <a:pt x="3762" y="5879"/>
                  </a:cubicBezTo>
                  <a:cubicBezTo>
                    <a:pt x="4167" y="4803"/>
                    <a:pt x="4917" y="4035"/>
                    <a:pt x="5903" y="3487"/>
                  </a:cubicBezTo>
                  <a:cubicBezTo>
                    <a:pt x="6229" y="3305"/>
                    <a:pt x="6560" y="3221"/>
                    <a:pt x="6890" y="3221"/>
                  </a:cubicBezTo>
                  <a:close/>
                  <a:moveTo>
                    <a:pt x="7053" y="1706"/>
                  </a:moveTo>
                  <a:cubicBezTo>
                    <a:pt x="7676" y="1706"/>
                    <a:pt x="8291" y="1873"/>
                    <a:pt x="8890" y="2227"/>
                  </a:cubicBezTo>
                  <a:cubicBezTo>
                    <a:pt x="9804" y="2766"/>
                    <a:pt x="10572" y="3470"/>
                    <a:pt x="11173" y="4346"/>
                  </a:cubicBezTo>
                  <a:cubicBezTo>
                    <a:pt x="12160" y="5789"/>
                    <a:pt x="12672" y="7405"/>
                    <a:pt x="12878" y="9149"/>
                  </a:cubicBezTo>
                  <a:cubicBezTo>
                    <a:pt x="12662" y="9266"/>
                    <a:pt x="12442" y="9294"/>
                    <a:pt x="12214" y="9294"/>
                  </a:cubicBezTo>
                  <a:cubicBezTo>
                    <a:pt x="12095" y="9294"/>
                    <a:pt x="11973" y="9286"/>
                    <a:pt x="11849" y="9279"/>
                  </a:cubicBezTo>
                  <a:cubicBezTo>
                    <a:pt x="11812" y="9114"/>
                    <a:pt x="11776" y="8961"/>
                    <a:pt x="11745" y="8810"/>
                  </a:cubicBezTo>
                  <a:cubicBezTo>
                    <a:pt x="11534" y="7779"/>
                    <a:pt x="11184" y="6795"/>
                    <a:pt x="10732" y="5848"/>
                  </a:cubicBezTo>
                  <a:cubicBezTo>
                    <a:pt x="10251" y="4841"/>
                    <a:pt x="9558" y="4013"/>
                    <a:pt x="8627" y="3383"/>
                  </a:cubicBezTo>
                  <a:cubicBezTo>
                    <a:pt x="8140" y="3052"/>
                    <a:pt x="7607" y="2863"/>
                    <a:pt x="7027" y="2847"/>
                  </a:cubicBezTo>
                  <a:cubicBezTo>
                    <a:pt x="7002" y="2846"/>
                    <a:pt x="6977" y="2846"/>
                    <a:pt x="6953" y="2846"/>
                  </a:cubicBezTo>
                  <a:cubicBezTo>
                    <a:pt x="6401" y="2846"/>
                    <a:pt x="5879" y="3010"/>
                    <a:pt x="5403" y="3305"/>
                  </a:cubicBezTo>
                  <a:cubicBezTo>
                    <a:pt x="4131" y="4095"/>
                    <a:pt x="3393" y="5247"/>
                    <a:pt x="3092" y="6701"/>
                  </a:cubicBezTo>
                  <a:cubicBezTo>
                    <a:pt x="2847" y="7888"/>
                    <a:pt x="2791" y="9088"/>
                    <a:pt x="2852" y="10295"/>
                  </a:cubicBezTo>
                  <a:cubicBezTo>
                    <a:pt x="2872" y="10705"/>
                    <a:pt x="2910" y="11116"/>
                    <a:pt x="2944" y="11559"/>
                  </a:cubicBezTo>
                  <a:cubicBezTo>
                    <a:pt x="2637" y="11696"/>
                    <a:pt x="2373" y="11754"/>
                    <a:pt x="2066" y="11754"/>
                  </a:cubicBezTo>
                  <a:cubicBezTo>
                    <a:pt x="2033" y="11754"/>
                    <a:pt x="2000" y="11754"/>
                    <a:pt x="1966" y="11752"/>
                  </a:cubicBezTo>
                  <a:cubicBezTo>
                    <a:pt x="1949" y="11714"/>
                    <a:pt x="1915" y="11674"/>
                    <a:pt x="1913" y="11631"/>
                  </a:cubicBezTo>
                  <a:cubicBezTo>
                    <a:pt x="1856" y="10682"/>
                    <a:pt x="1754" y="9734"/>
                    <a:pt x="1816" y="8783"/>
                  </a:cubicBezTo>
                  <a:cubicBezTo>
                    <a:pt x="1866" y="8024"/>
                    <a:pt x="1882" y="7261"/>
                    <a:pt x="2079" y="6520"/>
                  </a:cubicBezTo>
                  <a:cubicBezTo>
                    <a:pt x="2416" y="5245"/>
                    <a:pt x="2953" y="4076"/>
                    <a:pt x="3922" y="3142"/>
                  </a:cubicBezTo>
                  <a:cubicBezTo>
                    <a:pt x="4394" y="2687"/>
                    <a:pt x="4906" y="2279"/>
                    <a:pt x="5510" y="2031"/>
                  </a:cubicBezTo>
                  <a:cubicBezTo>
                    <a:pt x="6028" y="1818"/>
                    <a:pt x="6543" y="1706"/>
                    <a:pt x="7053" y="1706"/>
                  </a:cubicBezTo>
                  <a:close/>
                  <a:moveTo>
                    <a:pt x="7359" y="403"/>
                  </a:moveTo>
                  <a:cubicBezTo>
                    <a:pt x="8714" y="403"/>
                    <a:pt x="9891" y="951"/>
                    <a:pt x="10943" y="1872"/>
                  </a:cubicBezTo>
                  <a:cubicBezTo>
                    <a:pt x="12066" y="2853"/>
                    <a:pt x="12810" y="4104"/>
                    <a:pt x="13344" y="5482"/>
                  </a:cubicBezTo>
                  <a:cubicBezTo>
                    <a:pt x="13751" y="6537"/>
                    <a:pt x="14027" y="7627"/>
                    <a:pt x="14088" y="8762"/>
                  </a:cubicBezTo>
                  <a:cubicBezTo>
                    <a:pt x="14097" y="8887"/>
                    <a:pt x="14089" y="9011"/>
                    <a:pt x="14089" y="9187"/>
                  </a:cubicBezTo>
                  <a:cubicBezTo>
                    <a:pt x="13808" y="9187"/>
                    <a:pt x="13574" y="9187"/>
                    <a:pt x="13303" y="9188"/>
                  </a:cubicBezTo>
                  <a:cubicBezTo>
                    <a:pt x="13274" y="9025"/>
                    <a:pt x="13242" y="8874"/>
                    <a:pt x="13223" y="8722"/>
                  </a:cubicBezTo>
                  <a:cubicBezTo>
                    <a:pt x="13021" y="7159"/>
                    <a:pt x="12517" y="5701"/>
                    <a:pt x="11684" y="4362"/>
                  </a:cubicBezTo>
                  <a:cubicBezTo>
                    <a:pt x="11142" y="3486"/>
                    <a:pt x="10420" y="2780"/>
                    <a:pt x="9588" y="2181"/>
                  </a:cubicBezTo>
                  <a:cubicBezTo>
                    <a:pt x="8775" y="1594"/>
                    <a:pt x="7858" y="1337"/>
                    <a:pt x="6867" y="1316"/>
                  </a:cubicBezTo>
                  <a:cubicBezTo>
                    <a:pt x="6844" y="1316"/>
                    <a:pt x="6821" y="1315"/>
                    <a:pt x="6798" y="1315"/>
                  </a:cubicBezTo>
                  <a:cubicBezTo>
                    <a:pt x="6157" y="1315"/>
                    <a:pt x="5557" y="1496"/>
                    <a:pt x="5006" y="1815"/>
                  </a:cubicBezTo>
                  <a:cubicBezTo>
                    <a:pt x="3871" y="2475"/>
                    <a:pt x="2965" y="3366"/>
                    <a:pt x="2373" y="4551"/>
                  </a:cubicBezTo>
                  <a:cubicBezTo>
                    <a:pt x="1843" y="5612"/>
                    <a:pt x="1534" y="6730"/>
                    <a:pt x="1455" y="7921"/>
                  </a:cubicBezTo>
                  <a:cubicBezTo>
                    <a:pt x="1370" y="9176"/>
                    <a:pt x="1414" y="10423"/>
                    <a:pt x="1510" y="11673"/>
                  </a:cubicBezTo>
                  <a:cubicBezTo>
                    <a:pt x="1512" y="11719"/>
                    <a:pt x="1510" y="11767"/>
                    <a:pt x="1510" y="11833"/>
                  </a:cubicBezTo>
                  <a:cubicBezTo>
                    <a:pt x="1353" y="11945"/>
                    <a:pt x="1180" y="11968"/>
                    <a:pt x="991" y="11968"/>
                  </a:cubicBezTo>
                  <a:cubicBezTo>
                    <a:pt x="918" y="11968"/>
                    <a:pt x="842" y="11965"/>
                    <a:pt x="764" y="11962"/>
                  </a:cubicBezTo>
                  <a:cubicBezTo>
                    <a:pt x="733" y="11874"/>
                    <a:pt x="685" y="11791"/>
                    <a:pt x="675" y="11704"/>
                  </a:cubicBezTo>
                  <a:cubicBezTo>
                    <a:pt x="517" y="10394"/>
                    <a:pt x="407" y="9080"/>
                    <a:pt x="562" y="7767"/>
                  </a:cubicBezTo>
                  <a:cubicBezTo>
                    <a:pt x="782" y="5906"/>
                    <a:pt x="1362" y="4181"/>
                    <a:pt x="2560" y="2704"/>
                  </a:cubicBezTo>
                  <a:cubicBezTo>
                    <a:pt x="3586" y="1439"/>
                    <a:pt x="4920" y="725"/>
                    <a:pt x="6525" y="470"/>
                  </a:cubicBezTo>
                  <a:cubicBezTo>
                    <a:pt x="6810" y="425"/>
                    <a:pt x="7088" y="403"/>
                    <a:pt x="7359" y="403"/>
                  </a:cubicBezTo>
                  <a:close/>
                  <a:moveTo>
                    <a:pt x="7290" y="1"/>
                  </a:moveTo>
                  <a:cubicBezTo>
                    <a:pt x="7020" y="1"/>
                    <a:pt x="6744" y="19"/>
                    <a:pt x="6463" y="55"/>
                  </a:cubicBezTo>
                  <a:cubicBezTo>
                    <a:pt x="5117" y="229"/>
                    <a:pt x="3940" y="767"/>
                    <a:pt x="2936" y="1681"/>
                  </a:cubicBezTo>
                  <a:cubicBezTo>
                    <a:pt x="2016" y="2519"/>
                    <a:pt x="1373" y="3548"/>
                    <a:pt x="911" y="4694"/>
                  </a:cubicBezTo>
                  <a:cubicBezTo>
                    <a:pt x="445" y="5850"/>
                    <a:pt x="173" y="7052"/>
                    <a:pt x="89" y="8294"/>
                  </a:cubicBezTo>
                  <a:cubicBezTo>
                    <a:pt x="1" y="9580"/>
                    <a:pt x="75" y="10859"/>
                    <a:pt x="343" y="12124"/>
                  </a:cubicBezTo>
                  <a:cubicBezTo>
                    <a:pt x="388" y="12338"/>
                    <a:pt x="485" y="12424"/>
                    <a:pt x="696" y="12442"/>
                  </a:cubicBezTo>
                  <a:cubicBezTo>
                    <a:pt x="725" y="12445"/>
                    <a:pt x="754" y="12446"/>
                    <a:pt x="783" y="12446"/>
                  </a:cubicBezTo>
                  <a:cubicBezTo>
                    <a:pt x="849" y="12446"/>
                    <a:pt x="916" y="12440"/>
                    <a:pt x="980" y="12431"/>
                  </a:cubicBezTo>
                  <a:cubicBezTo>
                    <a:pt x="1403" y="12366"/>
                    <a:pt x="1826" y="12303"/>
                    <a:pt x="2247" y="12225"/>
                  </a:cubicBezTo>
                  <a:cubicBezTo>
                    <a:pt x="2931" y="12097"/>
                    <a:pt x="3612" y="11951"/>
                    <a:pt x="4298" y="11828"/>
                  </a:cubicBezTo>
                  <a:cubicBezTo>
                    <a:pt x="4651" y="11765"/>
                    <a:pt x="4721" y="11691"/>
                    <a:pt x="4701" y="11327"/>
                  </a:cubicBezTo>
                  <a:cubicBezTo>
                    <a:pt x="4675" y="10900"/>
                    <a:pt x="4653" y="10472"/>
                    <a:pt x="4630" y="10045"/>
                  </a:cubicBezTo>
                  <a:cubicBezTo>
                    <a:pt x="4627" y="9362"/>
                    <a:pt x="4620" y="8681"/>
                    <a:pt x="4742" y="8007"/>
                  </a:cubicBezTo>
                  <a:cubicBezTo>
                    <a:pt x="4874" y="7267"/>
                    <a:pt x="5103" y="6568"/>
                    <a:pt x="5515" y="5928"/>
                  </a:cubicBezTo>
                  <a:cubicBezTo>
                    <a:pt x="5806" y="5476"/>
                    <a:pt x="6375" y="5201"/>
                    <a:pt x="6943" y="5201"/>
                  </a:cubicBezTo>
                  <a:cubicBezTo>
                    <a:pt x="7404" y="5201"/>
                    <a:pt x="7864" y="5381"/>
                    <a:pt x="8174" y="5795"/>
                  </a:cubicBezTo>
                  <a:cubicBezTo>
                    <a:pt x="8250" y="5896"/>
                    <a:pt x="8334" y="5993"/>
                    <a:pt x="8409" y="6094"/>
                  </a:cubicBezTo>
                  <a:cubicBezTo>
                    <a:pt x="9105" y="7040"/>
                    <a:pt x="9536" y="8108"/>
                    <a:pt x="9854" y="9229"/>
                  </a:cubicBezTo>
                  <a:cubicBezTo>
                    <a:pt x="9903" y="9396"/>
                    <a:pt x="9946" y="9565"/>
                    <a:pt x="9997" y="9731"/>
                  </a:cubicBezTo>
                  <a:cubicBezTo>
                    <a:pt x="10043" y="9887"/>
                    <a:pt x="10157" y="9958"/>
                    <a:pt x="10312" y="9958"/>
                  </a:cubicBezTo>
                  <a:cubicBezTo>
                    <a:pt x="10314" y="9958"/>
                    <a:pt x="10316" y="9958"/>
                    <a:pt x="10318" y="9958"/>
                  </a:cubicBezTo>
                  <a:cubicBezTo>
                    <a:pt x="10398" y="9958"/>
                    <a:pt x="10476" y="9939"/>
                    <a:pt x="10555" y="9931"/>
                  </a:cubicBezTo>
                  <a:cubicBezTo>
                    <a:pt x="11438" y="9849"/>
                    <a:pt x="12322" y="9766"/>
                    <a:pt x="13205" y="9688"/>
                  </a:cubicBezTo>
                  <a:cubicBezTo>
                    <a:pt x="13506" y="9661"/>
                    <a:pt x="13806" y="9647"/>
                    <a:pt x="14107" y="9625"/>
                  </a:cubicBezTo>
                  <a:cubicBezTo>
                    <a:pt x="14440" y="9599"/>
                    <a:pt x="14518" y="9525"/>
                    <a:pt x="14528" y="9184"/>
                  </a:cubicBezTo>
                  <a:cubicBezTo>
                    <a:pt x="14533" y="8978"/>
                    <a:pt x="14517" y="8771"/>
                    <a:pt x="14502" y="8567"/>
                  </a:cubicBezTo>
                  <a:cubicBezTo>
                    <a:pt x="14434" y="7611"/>
                    <a:pt x="14211" y="6690"/>
                    <a:pt x="13903" y="5787"/>
                  </a:cubicBezTo>
                  <a:cubicBezTo>
                    <a:pt x="13352" y="4169"/>
                    <a:pt x="12525" y="2720"/>
                    <a:pt x="11240" y="1573"/>
                  </a:cubicBezTo>
                  <a:cubicBezTo>
                    <a:pt x="10088" y="545"/>
                    <a:pt x="8774" y="1"/>
                    <a:pt x="7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0" name="Google Shape;1150;p27"/>
            <p:cNvSpPr/>
            <p:nvPr/>
          </p:nvSpPr>
          <p:spPr>
            <a:xfrm>
              <a:off x="1764466" y="2534477"/>
              <a:ext cx="275819" cy="233046"/>
            </a:xfrm>
            <a:custGeom>
              <a:avLst/>
              <a:gdLst/>
              <a:ahLst/>
              <a:cxnLst/>
              <a:rect l="l" t="t" r="r" b="b"/>
              <a:pathLst>
                <a:path w="13690" h="11567" extrusionOk="0">
                  <a:moveTo>
                    <a:pt x="6952" y="1"/>
                  </a:moveTo>
                  <a:cubicBezTo>
                    <a:pt x="6681" y="1"/>
                    <a:pt x="6403" y="23"/>
                    <a:pt x="6118" y="68"/>
                  </a:cubicBezTo>
                  <a:cubicBezTo>
                    <a:pt x="4513" y="323"/>
                    <a:pt x="3179" y="1037"/>
                    <a:pt x="2153" y="2302"/>
                  </a:cubicBezTo>
                  <a:cubicBezTo>
                    <a:pt x="955" y="3779"/>
                    <a:pt x="375" y="5504"/>
                    <a:pt x="155" y="7365"/>
                  </a:cubicBezTo>
                  <a:cubicBezTo>
                    <a:pt x="0" y="8678"/>
                    <a:pt x="110" y="9992"/>
                    <a:pt x="268" y="11302"/>
                  </a:cubicBezTo>
                  <a:cubicBezTo>
                    <a:pt x="278" y="11389"/>
                    <a:pt x="326" y="11472"/>
                    <a:pt x="357" y="11560"/>
                  </a:cubicBezTo>
                  <a:cubicBezTo>
                    <a:pt x="435" y="11563"/>
                    <a:pt x="511" y="11566"/>
                    <a:pt x="584" y="11566"/>
                  </a:cubicBezTo>
                  <a:cubicBezTo>
                    <a:pt x="773" y="11566"/>
                    <a:pt x="946" y="11543"/>
                    <a:pt x="1103" y="11431"/>
                  </a:cubicBezTo>
                  <a:cubicBezTo>
                    <a:pt x="1103" y="11365"/>
                    <a:pt x="1105" y="11317"/>
                    <a:pt x="1103" y="11271"/>
                  </a:cubicBezTo>
                  <a:cubicBezTo>
                    <a:pt x="1007" y="10021"/>
                    <a:pt x="963" y="8774"/>
                    <a:pt x="1048" y="7519"/>
                  </a:cubicBezTo>
                  <a:cubicBezTo>
                    <a:pt x="1127" y="6328"/>
                    <a:pt x="1436" y="5210"/>
                    <a:pt x="1966" y="4149"/>
                  </a:cubicBezTo>
                  <a:cubicBezTo>
                    <a:pt x="2558" y="2964"/>
                    <a:pt x="3464" y="2073"/>
                    <a:pt x="4599" y="1413"/>
                  </a:cubicBezTo>
                  <a:cubicBezTo>
                    <a:pt x="5150" y="1094"/>
                    <a:pt x="5750" y="913"/>
                    <a:pt x="6391" y="913"/>
                  </a:cubicBezTo>
                  <a:cubicBezTo>
                    <a:pt x="6414" y="913"/>
                    <a:pt x="6437" y="914"/>
                    <a:pt x="6460" y="914"/>
                  </a:cubicBezTo>
                  <a:cubicBezTo>
                    <a:pt x="7451" y="935"/>
                    <a:pt x="8368" y="1192"/>
                    <a:pt x="9181" y="1779"/>
                  </a:cubicBezTo>
                  <a:cubicBezTo>
                    <a:pt x="10013" y="2378"/>
                    <a:pt x="10735" y="3084"/>
                    <a:pt x="11277" y="3960"/>
                  </a:cubicBezTo>
                  <a:cubicBezTo>
                    <a:pt x="12110" y="5299"/>
                    <a:pt x="12614" y="6757"/>
                    <a:pt x="12816" y="8320"/>
                  </a:cubicBezTo>
                  <a:cubicBezTo>
                    <a:pt x="12835" y="8472"/>
                    <a:pt x="12867" y="8623"/>
                    <a:pt x="12896" y="8786"/>
                  </a:cubicBezTo>
                  <a:cubicBezTo>
                    <a:pt x="13167" y="8785"/>
                    <a:pt x="13401" y="8785"/>
                    <a:pt x="13682" y="8785"/>
                  </a:cubicBezTo>
                  <a:cubicBezTo>
                    <a:pt x="13682" y="8609"/>
                    <a:pt x="13690" y="8485"/>
                    <a:pt x="13681" y="8360"/>
                  </a:cubicBezTo>
                  <a:cubicBezTo>
                    <a:pt x="13620" y="7225"/>
                    <a:pt x="13344" y="6135"/>
                    <a:pt x="12937" y="5080"/>
                  </a:cubicBezTo>
                  <a:cubicBezTo>
                    <a:pt x="12403" y="3702"/>
                    <a:pt x="11659" y="2451"/>
                    <a:pt x="10536" y="1470"/>
                  </a:cubicBezTo>
                  <a:cubicBezTo>
                    <a:pt x="9484" y="549"/>
                    <a:pt x="8307" y="1"/>
                    <a:pt x="69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1" name="Google Shape;1151;p27"/>
            <p:cNvSpPr/>
            <p:nvPr/>
          </p:nvSpPr>
          <p:spPr>
            <a:xfrm>
              <a:off x="1791584" y="2560749"/>
              <a:ext cx="224161" cy="202462"/>
            </a:xfrm>
            <a:custGeom>
              <a:avLst/>
              <a:gdLst/>
              <a:ahLst/>
              <a:cxnLst/>
              <a:rect l="l" t="t" r="r" b="b"/>
              <a:pathLst>
                <a:path w="11126" h="10049" extrusionOk="0">
                  <a:moveTo>
                    <a:pt x="5300" y="0"/>
                  </a:moveTo>
                  <a:cubicBezTo>
                    <a:pt x="4790" y="0"/>
                    <a:pt x="4275" y="112"/>
                    <a:pt x="3757" y="325"/>
                  </a:cubicBezTo>
                  <a:cubicBezTo>
                    <a:pt x="3153" y="573"/>
                    <a:pt x="2641" y="981"/>
                    <a:pt x="2169" y="1436"/>
                  </a:cubicBezTo>
                  <a:cubicBezTo>
                    <a:pt x="1200" y="2370"/>
                    <a:pt x="663" y="3539"/>
                    <a:pt x="326" y="4814"/>
                  </a:cubicBezTo>
                  <a:cubicBezTo>
                    <a:pt x="129" y="5555"/>
                    <a:pt x="113" y="6318"/>
                    <a:pt x="63" y="7077"/>
                  </a:cubicBezTo>
                  <a:cubicBezTo>
                    <a:pt x="1" y="8028"/>
                    <a:pt x="103" y="8976"/>
                    <a:pt x="160" y="9925"/>
                  </a:cubicBezTo>
                  <a:cubicBezTo>
                    <a:pt x="162" y="9968"/>
                    <a:pt x="196" y="10008"/>
                    <a:pt x="213" y="10046"/>
                  </a:cubicBezTo>
                  <a:cubicBezTo>
                    <a:pt x="247" y="10048"/>
                    <a:pt x="280" y="10048"/>
                    <a:pt x="313" y="10048"/>
                  </a:cubicBezTo>
                  <a:cubicBezTo>
                    <a:pt x="620" y="10048"/>
                    <a:pt x="884" y="9990"/>
                    <a:pt x="1191" y="9853"/>
                  </a:cubicBezTo>
                  <a:cubicBezTo>
                    <a:pt x="1157" y="9410"/>
                    <a:pt x="1119" y="8999"/>
                    <a:pt x="1099" y="8589"/>
                  </a:cubicBezTo>
                  <a:cubicBezTo>
                    <a:pt x="1038" y="7382"/>
                    <a:pt x="1094" y="6182"/>
                    <a:pt x="1339" y="4995"/>
                  </a:cubicBezTo>
                  <a:cubicBezTo>
                    <a:pt x="1640" y="3541"/>
                    <a:pt x="2378" y="2389"/>
                    <a:pt x="3650" y="1599"/>
                  </a:cubicBezTo>
                  <a:cubicBezTo>
                    <a:pt x="4126" y="1304"/>
                    <a:pt x="4648" y="1140"/>
                    <a:pt x="5200" y="1140"/>
                  </a:cubicBezTo>
                  <a:cubicBezTo>
                    <a:pt x="5224" y="1140"/>
                    <a:pt x="5249" y="1140"/>
                    <a:pt x="5274" y="1141"/>
                  </a:cubicBezTo>
                  <a:cubicBezTo>
                    <a:pt x="5854" y="1157"/>
                    <a:pt x="6387" y="1346"/>
                    <a:pt x="6874" y="1677"/>
                  </a:cubicBezTo>
                  <a:cubicBezTo>
                    <a:pt x="7805" y="2307"/>
                    <a:pt x="8498" y="3135"/>
                    <a:pt x="8979" y="4142"/>
                  </a:cubicBezTo>
                  <a:cubicBezTo>
                    <a:pt x="9431" y="5089"/>
                    <a:pt x="9781" y="6073"/>
                    <a:pt x="9992" y="7104"/>
                  </a:cubicBezTo>
                  <a:cubicBezTo>
                    <a:pt x="10023" y="7255"/>
                    <a:pt x="10059" y="7408"/>
                    <a:pt x="10096" y="7573"/>
                  </a:cubicBezTo>
                  <a:cubicBezTo>
                    <a:pt x="10220" y="7580"/>
                    <a:pt x="10342" y="7588"/>
                    <a:pt x="10461" y="7588"/>
                  </a:cubicBezTo>
                  <a:cubicBezTo>
                    <a:pt x="10689" y="7588"/>
                    <a:pt x="10909" y="7560"/>
                    <a:pt x="11125" y="7443"/>
                  </a:cubicBezTo>
                  <a:cubicBezTo>
                    <a:pt x="10919" y="5699"/>
                    <a:pt x="10407" y="4083"/>
                    <a:pt x="9420" y="2640"/>
                  </a:cubicBezTo>
                  <a:cubicBezTo>
                    <a:pt x="8819" y="1764"/>
                    <a:pt x="8051" y="1060"/>
                    <a:pt x="7137" y="521"/>
                  </a:cubicBezTo>
                  <a:cubicBezTo>
                    <a:pt x="6538" y="167"/>
                    <a:pt x="5923" y="0"/>
                    <a:pt x="5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2" name="Google Shape;1152;p27"/>
            <p:cNvSpPr/>
            <p:nvPr/>
          </p:nvSpPr>
          <p:spPr>
            <a:xfrm>
              <a:off x="1820456" y="2591273"/>
              <a:ext cx="165210" cy="166902"/>
            </a:xfrm>
            <a:custGeom>
              <a:avLst/>
              <a:gdLst/>
              <a:ahLst/>
              <a:cxnLst/>
              <a:rect l="l" t="t" r="r" b="b"/>
              <a:pathLst>
                <a:path w="8200" h="8284" extrusionOk="0">
                  <a:moveTo>
                    <a:pt x="3704" y="0"/>
                  </a:moveTo>
                  <a:cubicBezTo>
                    <a:pt x="3374" y="0"/>
                    <a:pt x="3043" y="84"/>
                    <a:pt x="2717" y="266"/>
                  </a:cubicBezTo>
                  <a:cubicBezTo>
                    <a:pt x="1731" y="814"/>
                    <a:pt x="981" y="1582"/>
                    <a:pt x="576" y="2658"/>
                  </a:cubicBezTo>
                  <a:cubicBezTo>
                    <a:pt x="346" y="3270"/>
                    <a:pt x="214" y="3907"/>
                    <a:pt x="139" y="4552"/>
                  </a:cubicBezTo>
                  <a:cubicBezTo>
                    <a:pt x="1" y="5721"/>
                    <a:pt x="43" y="6894"/>
                    <a:pt x="139" y="8065"/>
                  </a:cubicBezTo>
                  <a:cubicBezTo>
                    <a:pt x="144" y="8125"/>
                    <a:pt x="167" y="8185"/>
                    <a:pt x="192" y="8284"/>
                  </a:cubicBezTo>
                  <a:cubicBezTo>
                    <a:pt x="495" y="8241"/>
                    <a:pt x="787" y="8201"/>
                    <a:pt x="1125" y="8157"/>
                  </a:cubicBezTo>
                  <a:cubicBezTo>
                    <a:pt x="1125" y="7990"/>
                    <a:pt x="1138" y="7864"/>
                    <a:pt x="1121" y="7742"/>
                  </a:cubicBezTo>
                  <a:cubicBezTo>
                    <a:pt x="980" y="6730"/>
                    <a:pt x="993" y="5719"/>
                    <a:pt x="1151" y="4712"/>
                  </a:cubicBezTo>
                  <a:cubicBezTo>
                    <a:pt x="1270" y="3954"/>
                    <a:pt x="1512" y="3234"/>
                    <a:pt x="1922" y="2581"/>
                  </a:cubicBezTo>
                  <a:cubicBezTo>
                    <a:pt x="2291" y="1993"/>
                    <a:pt x="2838" y="1663"/>
                    <a:pt x="3504" y="1541"/>
                  </a:cubicBezTo>
                  <a:cubicBezTo>
                    <a:pt x="3628" y="1518"/>
                    <a:pt x="3752" y="1506"/>
                    <a:pt x="3873" y="1506"/>
                  </a:cubicBezTo>
                  <a:cubicBezTo>
                    <a:pt x="4241" y="1506"/>
                    <a:pt x="4590" y="1617"/>
                    <a:pt x="4887" y="1882"/>
                  </a:cubicBezTo>
                  <a:cubicBezTo>
                    <a:pt x="5134" y="2102"/>
                    <a:pt x="5376" y="2337"/>
                    <a:pt x="5573" y="2600"/>
                  </a:cubicBezTo>
                  <a:cubicBezTo>
                    <a:pt x="6314" y="3593"/>
                    <a:pt x="6771" y="4718"/>
                    <a:pt x="7074" y="5912"/>
                  </a:cubicBezTo>
                  <a:cubicBezTo>
                    <a:pt x="7104" y="6029"/>
                    <a:pt x="7148" y="6142"/>
                    <a:pt x="7188" y="6262"/>
                  </a:cubicBezTo>
                  <a:cubicBezTo>
                    <a:pt x="7548" y="6239"/>
                    <a:pt x="7872" y="6214"/>
                    <a:pt x="8199" y="6095"/>
                  </a:cubicBezTo>
                  <a:cubicBezTo>
                    <a:pt x="8183" y="5948"/>
                    <a:pt x="8180" y="5822"/>
                    <a:pt x="8154" y="5702"/>
                  </a:cubicBezTo>
                  <a:cubicBezTo>
                    <a:pt x="7926" y="4677"/>
                    <a:pt x="7584" y="3688"/>
                    <a:pt x="7119" y="2748"/>
                  </a:cubicBezTo>
                  <a:cubicBezTo>
                    <a:pt x="6600" y="1700"/>
                    <a:pt x="5861" y="846"/>
                    <a:pt x="4811" y="297"/>
                  </a:cubicBezTo>
                  <a:cubicBezTo>
                    <a:pt x="4447" y="106"/>
                    <a:pt x="4076" y="0"/>
                    <a:pt x="3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53" name="Google Shape;1153;p27"/>
          <p:cNvGrpSpPr/>
          <p:nvPr/>
        </p:nvGrpSpPr>
        <p:grpSpPr>
          <a:xfrm>
            <a:off x="3954166" y="4261182"/>
            <a:ext cx="485484" cy="694998"/>
            <a:chOff x="2341289" y="2691164"/>
            <a:chExt cx="216404" cy="232361"/>
          </a:xfrm>
        </p:grpSpPr>
        <p:sp>
          <p:nvSpPr>
            <p:cNvPr id="1154" name="Google Shape;1154;p27"/>
            <p:cNvSpPr/>
            <p:nvPr/>
          </p:nvSpPr>
          <p:spPr>
            <a:xfrm>
              <a:off x="2341289" y="2691164"/>
              <a:ext cx="216404" cy="232361"/>
            </a:xfrm>
            <a:custGeom>
              <a:avLst/>
              <a:gdLst/>
              <a:ahLst/>
              <a:cxnLst/>
              <a:rect l="l" t="t" r="r" b="b"/>
              <a:pathLst>
                <a:path w="10741" h="11533" extrusionOk="0">
                  <a:moveTo>
                    <a:pt x="7490" y="493"/>
                  </a:moveTo>
                  <a:cubicBezTo>
                    <a:pt x="7673" y="493"/>
                    <a:pt x="7785" y="616"/>
                    <a:pt x="7827" y="864"/>
                  </a:cubicBezTo>
                  <a:cubicBezTo>
                    <a:pt x="7847" y="972"/>
                    <a:pt x="7849" y="1085"/>
                    <a:pt x="7853" y="1195"/>
                  </a:cubicBezTo>
                  <a:cubicBezTo>
                    <a:pt x="7873" y="1798"/>
                    <a:pt x="7879" y="2400"/>
                    <a:pt x="7910" y="3001"/>
                  </a:cubicBezTo>
                  <a:cubicBezTo>
                    <a:pt x="7926" y="3315"/>
                    <a:pt x="7971" y="3630"/>
                    <a:pt x="8022" y="3943"/>
                  </a:cubicBezTo>
                  <a:cubicBezTo>
                    <a:pt x="8075" y="4267"/>
                    <a:pt x="8234" y="4537"/>
                    <a:pt x="8492" y="4744"/>
                  </a:cubicBezTo>
                  <a:cubicBezTo>
                    <a:pt x="8714" y="4924"/>
                    <a:pt x="8946" y="5090"/>
                    <a:pt x="9162" y="5278"/>
                  </a:cubicBezTo>
                  <a:cubicBezTo>
                    <a:pt x="9411" y="5495"/>
                    <a:pt x="9662" y="5717"/>
                    <a:pt x="9887" y="5960"/>
                  </a:cubicBezTo>
                  <a:cubicBezTo>
                    <a:pt x="10082" y="6168"/>
                    <a:pt x="10238" y="6411"/>
                    <a:pt x="10240" y="6756"/>
                  </a:cubicBezTo>
                  <a:cubicBezTo>
                    <a:pt x="10064" y="6939"/>
                    <a:pt x="9845" y="6990"/>
                    <a:pt x="9633" y="7031"/>
                  </a:cubicBezTo>
                  <a:cubicBezTo>
                    <a:pt x="9261" y="7103"/>
                    <a:pt x="8884" y="7153"/>
                    <a:pt x="8508" y="7214"/>
                  </a:cubicBezTo>
                  <a:cubicBezTo>
                    <a:pt x="8415" y="7230"/>
                    <a:pt x="8320" y="7240"/>
                    <a:pt x="8227" y="7261"/>
                  </a:cubicBezTo>
                  <a:cubicBezTo>
                    <a:pt x="7971" y="7318"/>
                    <a:pt x="7798" y="7477"/>
                    <a:pt x="7751" y="7734"/>
                  </a:cubicBezTo>
                  <a:cubicBezTo>
                    <a:pt x="7700" y="8014"/>
                    <a:pt x="7670" y="8298"/>
                    <a:pt x="7648" y="8581"/>
                  </a:cubicBezTo>
                  <a:cubicBezTo>
                    <a:pt x="7606" y="9134"/>
                    <a:pt x="7586" y="9689"/>
                    <a:pt x="7532" y="10240"/>
                  </a:cubicBezTo>
                  <a:cubicBezTo>
                    <a:pt x="7504" y="10534"/>
                    <a:pt x="7471" y="10841"/>
                    <a:pt x="7233" y="11083"/>
                  </a:cubicBezTo>
                  <a:cubicBezTo>
                    <a:pt x="7222" y="11084"/>
                    <a:pt x="7212" y="11084"/>
                    <a:pt x="7201" y="11084"/>
                  </a:cubicBezTo>
                  <a:cubicBezTo>
                    <a:pt x="6978" y="11084"/>
                    <a:pt x="6798" y="10981"/>
                    <a:pt x="6657" y="10815"/>
                  </a:cubicBezTo>
                  <a:cubicBezTo>
                    <a:pt x="6442" y="10561"/>
                    <a:pt x="6235" y="10300"/>
                    <a:pt x="6040" y="10032"/>
                  </a:cubicBezTo>
                  <a:cubicBezTo>
                    <a:pt x="5789" y="9686"/>
                    <a:pt x="5556" y="9328"/>
                    <a:pt x="5306" y="8980"/>
                  </a:cubicBezTo>
                  <a:cubicBezTo>
                    <a:pt x="5206" y="8838"/>
                    <a:pt x="5089" y="8706"/>
                    <a:pt x="4974" y="8577"/>
                  </a:cubicBezTo>
                  <a:cubicBezTo>
                    <a:pt x="4774" y="8356"/>
                    <a:pt x="4529" y="8258"/>
                    <a:pt x="4224" y="8258"/>
                  </a:cubicBezTo>
                  <a:cubicBezTo>
                    <a:pt x="4221" y="8258"/>
                    <a:pt x="4218" y="8258"/>
                    <a:pt x="4214" y="8258"/>
                  </a:cubicBezTo>
                  <a:cubicBezTo>
                    <a:pt x="3653" y="8263"/>
                    <a:pt x="3116" y="8405"/>
                    <a:pt x="2571" y="8498"/>
                  </a:cubicBezTo>
                  <a:cubicBezTo>
                    <a:pt x="2197" y="8561"/>
                    <a:pt x="1826" y="8645"/>
                    <a:pt x="1449" y="8696"/>
                  </a:cubicBezTo>
                  <a:cubicBezTo>
                    <a:pt x="1379" y="8705"/>
                    <a:pt x="1308" y="8710"/>
                    <a:pt x="1236" y="8710"/>
                  </a:cubicBezTo>
                  <a:cubicBezTo>
                    <a:pt x="1118" y="8710"/>
                    <a:pt x="999" y="8698"/>
                    <a:pt x="885" y="8675"/>
                  </a:cubicBezTo>
                  <a:cubicBezTo>
                    <a:pt x="627" y="8625"/>
                    <a:pt x="544" y="8475"/>
                    <a:pt x="621" y="8219"/>
                  </a:cubicBezTo>
                  <a:cubicBezTo>
                    <a:pt x="665" y="8070"/>
                    <a:pt x="734" y="7922"/>
                    <a:pt x="821" y="7792"/>
                  </a:cubicBezTo>
                  <a:cubicBezTo>
                    <a:pt x="995" y="7529"/>
                    <a:pt x="1188" y="7277"/>
                    <a:pt x="1377" y="7022"/>
                  </a:cubicBezTo>
                  <a:cubicBezTo>
                    <a:pt x="1724" y="6551"/>
                    <a:pt x="2064" y="6073"/>
                    <a:pt x="2425" y="5612"/>
                  </a:cubicBezTo>
                  <a:cubicBezTo>
                    <a:pt x="2737" y="5214"/>
                    <a:pt x="2734" y="4811"/>
                    <a:pt x="2545" y="4366"/>
                  </a:cubicBezTo>
                  <a:cubicBezTo>
                    <a:pt x="2354" y="3914"/>
                    <a:pt x="2193" y="3449"/>
                    <a:pt x="2029" y="2988"/>
                  </a:cubicBezTo>
                  <a:cubicBezTo>
                    <a:pt x="1988" y="2871"/>
                    <a:pt x="1968" y="2742"/>
                    <a:pt x="1962" y="2617"/>
                  </a:cubicBezTo>
                  <a:cubicBezTo>
                    <a:pt x="1942" y="2235"/>
                    <a:pt x="2045" y="2124"/>
                    <a:pt x="2414" y="2124"/>
                  </a:cubicBezTo>
                  <a:cubicBezTo>
                    <a:pt x="2416" y="2124"/>
                    <a:pt x="2417" y="2124"/>
                    <a:pt x="2419" y="2124"/>
                  </a:cubicBezTo>
                  <a:cubicBezTo>
                    <a:pt x="2544" y="2124"/>
                    <a:pt x="2673" y="2138"/>
                    <a:pt x="2796" y="2164"/>
                  </a:cubicBezTo>
                  <a:cubicBezTo>
                    <a:pt x="3059" y="2221"/>
                    <a:pt x="3320" y="2288"/>
                    <a:pt x="3581" y="2352"/>
                  </a:cubicBezTo>
                  <a:cubicBezTo>
                    <a:pt x="3794" y="2406"/>
                    <a:pt x="4013" y="2454"/>
                    <a:pt x="4223" y="2521"/>
                  </a:cubicBezTo>
                  <a:cubicBezTo>
                    <a:pt x="4355" y="2563"/>
                    <a:pt x="4478" y="2584"/>
                    <a:pt x="4594" y="2584"/>
                  </a:cubicBezTo>
                  <a:cubicBezTo>
                    <a:pt x="4902" y="2584"/>
                    <a:pt x="5159" y="2437"/>
                    <a:pt x="5394" y="2149"/>
                  </a:cubicBezTo>
                  <a:cubicBezTo>
                    <a:pt x="5702" y="1771"/>
                    <a:pt x="6059" y="1431"/>
                    <a:pt x="6413" y="1091"/>
                  </a:cubicBezTo>
                  <a:cubicBezTo>
                    <a:pt x="6572" y="938"/>
                    <a:pt x="6766" y="826"/>
                    <a:pt x="6951" y="701"/>
                  </a:cubicBezTo>
                  <a:cubicBezTo>
                    <a:pt x="7042" y="640"/>
                    <a:pt x="7142" y="589"/>
                    <a:pt x="7245" y="548"/>
                  </a:cubicBezTo>
                  <a:cubicBezTo>
                    <a:pt x="7337" y="511"/>
                    <a:pt x="7419" y="493"/>
                    <a:pt x="7490" y="493"/>
                  </a:cubicBezTo>
                  <a:close/>
                  <a:moveTo>
                    <a:pt x="7528" y="1"/>
                  </a:moveTo>
                  <a:cubicBezTo>
                    <a:pt x="7398" y="1"/>
                    <a:pt x="7254" y="32"/>
                    <a:pt x="7096" y="96"/>
                  </a:cubicBezTo>
                  <a:cubicBezTo>
                    <a:pt x="6936" y="162"/>
                    <a:pt x="6776" y="243"/>
                    <a:pt x="6637" y="344"/>
                  </a:cubicBezTo>
                  <a:cubicBezTo>
                    <a:pt x="6369" y="540"/>
                    <a:pt x="6097" y="736"/>
                    <a:pt x="5860" y="967"/>
                  </a:cubicBezTo>
                  <a:cubicBezTo>
                    <a:pt x="5554" y="1265"/>
                    <a:pt x="5273" y="1589"/>
                    <a:pt x="4998" y="1916"/>
                  </a:cubicBezTo>
                  <a:cubicBezTo>
                    <a:pt x="4876" y="2061"/>
                    <a:pt x="4749" y="2143"/>
                    <a:pt x="4588" y="2143"/>
                  </a:cubicBezTo>
                  <a:cubicBezTo>
                    <a:pt x="4535" y="2143"/>
                    <a:pt x="4479" y="2135"/>
                    <a:pt x="4418" y="2116"/>
                  </a:cubicBezTo>
                  <a:cubicBezTo>
                    <a:pt x="4113" y="2025"/>
                    <a:pt x="3808" y="1943"/>
                    <a:pt x="3499" y="1870"/>
                  </a:cubicBezTo>
                  <a:cubicBezTo>
                    <a:pt x="3144" y="1786"/>
                    <a:pt x="2788" y="1714"/>
                    <a:pt x="2550" y="1662"/>
                  </a:cubicBezTo>
                  <a:cubicBezTo>
                    <a:pt x="2539" y="1662"/>
                    <a:pt x="2528" y="1662"/>
                    <a:pt x="2517" y="1662"/>
                  </a:cubicBezTo>
                  <a:cubicBezTo>
                    <a:pt x="1989" y="1662"/>
                    <a:pt x="1525" y="1858"/>
                    <a:pt x="1537" y="2479"/>
                  </a:cubicBezTo>
                  <a:cubicBezTo>
                    <a:pt x="1540" y="2698"/>
                    <a:pt x="1543" y="2928"/>
                    <a:pt x="1607" y="3135"/>
                  </a:cubicBezTo>
                  <a:cubicBezTo>
                    <a:pt x="1754" y="3603"/>
                    <a:pt x="1919" y="4067"/>
                    <a:pt x="2115" y="4516"/>
                  </a:cubicBezTo>
                  <a:cubicBezTo>
                    <a:pt x="2244" y="4810"/>
                    <a:pt x="2240" y="5067"/>
                    <a:pt x="2069" y="5325"/>
                  </a:cubicBezTo>
                  <a:cubicBezTo>
                    <a:pt x="1913" y="5563"/>
                    <a:pt x="1754" y="5801"/>
                    <a:pt x="1583" y="6029"/>
                  </a:cubicBezTo>
                  <a:cubicBezTo>
                    <a:pt x="1260" y="6460"/>
                    <a:pt x="915" y="6875"/>
                    <a:pt x="605" y="7316"/>
                  </a:cubicBezTo>
                  <a:cubicBezTo>
                    <a:pt x="443" y="7548"/>
                    <a:pt x="310" y="7807"/>
                    <a:pt x="209" y="8070"/>
                  </a:cubicBezTo>
                  <a:cubicBezTo>
                    <a:pt x="1" y="8621"/>
                    <a:pt x="392" y="9051"/>
                    <a:pt x="812" y="9101"/>
                  </a:cubicBezTo>
                  <a:cubicBezTo>
                    <a:pt x="963" y="9119"/>
                    <a:pt x="1118" y="9130"/>
                    <a:pt x="1272" y="9130"/>
                  </a:cubicBezTo>
                  <a:cubicBezTo>
                    <a:pt x="1402" y="9130"/>
                    <a:pt x="1532" y="9122"/>
                    <a:pt x="1659" y="9103"/>
                  </a:cubicBezTo>
                  <a:cubicBezTo>
                    <a:pt x="2130" y="9038"/>
                    <a:pt x="2591" y="8918"/>
                    <a:pt x="3059" y="8832"/>
                  </a:cubicBezTo>
                  <a:cubicBezTo>
                    <a:pt x="3401" y="8767"/>
                    <a:pt x="3746" y="8721"/>
                    <a:pt x="4090" y="8667"/>
                  </a:cubicBezTo>
                  <a:cubicBezTo>
                    <a:pt x="4131" y="8661"/>
                    <a:pt x="4170" y="8657"/>
                    <a:pt x="4207" y="8657"/>
                  </a:cubicBezTo>
                  <a:cubicBezTo>
                    <a:pt x="4413" y="8657"/>
                    <a:pt x="4580" y="8752"/>
                    <a:pt x="4711" y="8928"/>
                  </a:cubicBezTo>
                  <a:cubicBezTo>
                    <a:pt x="4917" y="9210"/>
                    <a:pt x="5122" y="9490"/>
                    <a:pt x="5327" y="9773"/>
                  </a:cubicBezTo>
                  <a:cubicBezTo>
                    <a:pt x="5588" y="10133"/>
                    <a:pt x="5841" y="10496"/>
                    <a:pt x="6110" y="10850"/>
                  </a:cubicBezTo>
                  <a:cubicBezTo>
                    <a:pt x="6315" y="11118"/>
                    <a:pt x="6582" y="11319"/>
                    <a:pt x="6893" y="11454"/>
                  </a:cubicBezTo>
                  <a:cubicBezTo>
                    <a:pt x="7012" y="11506"/>
                    <a:pt x="7123" y="11532"/>
                    <a:pt x="7224" y="11532"/>
                  </a:cubicBezTo>
                  <a:cubicBezTo>
                    <a:pt x="7436" y="11532"/>
                    <a:pt x="7606" y="11415"/>
                    <a:pt x="7729" y="11171"/>
                  </a:cubicBezTo>
                  <a:cubicBezTo>
                    <a:pt x="7836" y="10963"/>
                    <a:pt x="7913" y="10727"/>
                    <a:pt x="7945" y="10496"/>
                  </a:cubicBezTo>
                  <a:cubicBezTo>
                    <a:pt x="8006" y="10075"/>
                    <a:pt x="8025" y="9647"/>
                    <a:pt x="8058" y="9220"/>
                  </a:cubicBezTo>
                  <a:cubicBezTo>
                    <a:pt x="8089" y="8808"/>
                    <a:pt x="8104" y="8396"/>
                    <a:pt x="8141" y="7986"/>
                  </a:cubicBezTo>
                  <a:cubicBezTo>
                    <a:pt x="8164" y="7735"/>
                    <a:pt x="8219" y="7685"/>
                    <a:pt x="8460" y="7649"/>
                  </a:cubicBezTo>
                  <a:cubicBezTo>
                    <a:pt x="8742" y="7606"/>
                    <a:pt x="9028" y="7591"/>
                    <a:pt x="9308" y="7538"/>
                  </a:cubicBezTo>
                  <a:cubicBezTo>
                    <a:pt x="9603" y="7483"/>
                    <a:pt x="9897" y="7412"/>
                    <a:pt x="10181" y="7317"/>
                  </a:cubicBezTo>
                  <a:cubicBezTo>
                    <a:pt x="10563" y="7190"/>
                    <a:pt x="10740" y="6891"/>
                    <a:pt x="10630" y="6400"/>
                  </a:cubicBezTo>
                  <a:cubicBezTo>
                    <a:pt x="10571" y="6131"/>
                    <a:pt x="10442" y="5890"/>
                    <a:pt x="10256" y="5693"/>
                  </a:cubicBezTo>
                  <a:cubicBezTo>
                    <a:pt x="9995" y="5419"/>
                    <a:pt x="9714" y="5163"/>
                    <a:pt x="9428" y="4912"/>
                  </a:cubicBezTo>
                  <a:cubicBezTo>
                    <a:pt x="9250" y="4756"/>
                    <a:pt x="9053" y="4620"/>
                    <a:pt x="8862" y="4479"/>
                  </a:cubicBezTo>
                  <a:cubicBezTo>
                    <a:pt x="8594" y="4279"/>
                    <a:pt x="8422" y="4028"/>
                    <a:pt x="8403" y="3685"/>
                  </a:cubicBezTo>
                  <a:cubicBezTo>
                    <a:pt x="8389" y="3448"/>
                    <a:pt x="8349" y="3212"/>
                    <a:pt x="8342" y="2975"/>
                  </a:cubicBezTo>
                  <a:cubicBezTo>
                    <a:pt x="8329" y="2515"/>
                    <a:pt x="8344" y="2054"/>
                    <a:pt x="8324" y="1595"/>
                  </a:cubicBezTo>
                  <a:cubicBezTo>
                    <a:pt x="8308" y="1281"/>
                    <a:pt x="8276" y="962"/>
                    <a:pt x="8208" y="654"/>
                  </a:cubicBezTo>
                  <a:cubicBezTo>
                    <a:pt x="8112" y="223"/>
                    <a:pt x="7872" y="1"/>
                    <a:pt x="7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5" name="Google Shape;1155;p27"/>
            <p:cNvSpPr/>
            <p:nvPr/>
          </p:nvSpPr>
          <p:spPr>
            <a:xfrm>
              <a:off x="2352249" y="2701077"/>
              <a:ext cx="195350" cy="213422"/>
            </a:xfrm>
            <a:custGeom>
              <a:avLst/>
              <a:gdLst/>
              <a:ahLst/>
              <a:cxnLst/>
              <a:rect l="l" t="t" r="r" b="b"/>
              <a:pathLst>
                <a:path w="9696" h="10593" extrusionOk="0">
                  <a:moveTo>
                    <a:pt x="6946" y="1"/>
                  </a:moveTo>
                  <a:cubicBezTo>
                    <a:pt x="6875" y="1"/>
                    <a:pt x="6793" y="19"/>
                    <a:pt x="6701" y="56"/>
                  </a:cubicBezTo>
                  <a:cubicBezTo>
                    <a:pt x="6598" y="97"/>
                    <a:pt x="6498" y="148"/>
                    <a:pt x="6407" y="209"/>
                  </a:cubicBezTo>
                  <a:cubicBezTo>
                    <a:pt x="6222" y="334"/>
                    <a:pt x="6028" y="446"/>
                    <a:pt x="5869" y="599"/>
                  </a:cubicBezTo>
                  <a:cubicBezTo>
                    <a:pt x="5515" y="939"/>
                    <a:pt x="5158" y="1279"/>
                    <a:pt x="4850" y="1657"/>
                  </a:cubicBezTo>
                  <a:cubicBezTo>
                    <a:pt x="4615" y="1945"/>
                    <a:pt x="4358" y="2092"/>
                    <a:pt x="4050" y="2092"/>
                  </a:cubicBezTo>
                  <a:cubicBezTo>
                    <a:pt x="3934" y="2092"/>
                    <a:pt x="3811" y="2071"/>
                    <a:pt x="3679" y="2029"/>
                  </a:cubicBezTo>
                  <a:cubicBezTo>
                    <a:pt x="3469" y="1962"/>
                    <a:pt x="3250" y="1914"/>
                    <a:pt x="3037" y="1860"/>
                  </a:cubicBezTo>
                  <a:cubicBezTo>
                    <a:pt x="2776" y="1796"/>
                    <a:pt x="2515" y="1729"/>
                    <a:pt x="2252" y="1672"/>
                  </a:cubicBezTo>
                  <a:cubicBezTo>
                    <a:pt x="2129" y="1646"/>
                    <a:pt x="2000" y="1632"/>
                    <a:pt x="1875" y="1632"/>
                  </a:cubicBezTo>
                  <a:cubicBezTo>
                    <a:pt x="1873" y="1632"/>
                    <a:pt x="1872" y="1632"/>
                    <a:pt x="1870" y="1632"/>
                  </a:cubicBezTo>
                  <a:cubicBezTo>
                    <a:pt x="1501" y="1632"/>
                    <a:pt x="1398" y="1743"/>
                    <a:pt x="1418" y="2125"/>
                  </a:cubicBezTo>
                  <a:cubicBezTo>
                    <a:pt x="1424" y="2250"/>
                    <a:pt x="1444" y="2379"/>
                    <a:pt x="1485" y="2496"/>
                  </a:cubicBezTo>
                  <a:cubicBezTo>
                    <a:pt x="1649" y="2957"/>
                    <a:pt x="1810" y="3422"/>
                    <a:pt x="2001" y="3874"/>
                  </a:cubicBezTo>
                  <a:cubicBezTo>
                    <a:pt x="2190" y="4319"/>
                    <a:pt x="2193" y="4722"/>
                    <a:pt x="1881" y="5120"/>
                  </a:cubicBezTo>
                  <a:cubicBezTo>
                    <a:pt x="1520" y="5581"/>
                    <a:pt x="1180" y="6059"/>
                    <a:pt x="833" y="6530"/>
                  </a:cubicBezTo>
                  <a:cubicBezTo>
                    <a:pt x="644" y="6785"/>
                    <a:pt x="451" y="7037"/>
                    <a:pt x="277" y="7300"/>
                  </a:cubicBezTo>
                  <a:cubicBezTo>
                    <a:pt x="190" y="7430"/>
                    <a:pt x="121" y="7578"/>
                    <a:pt x="77" y="7727"/>
                  </a:cubicBezTo>
                  <a:cubicBezTo>
                    <a:pt x="0" y="7983"/>
                    <a:pt x="83" y="8133"/>
                    <a:pt x="341" y="8183"/>
                  </a:cubicBezTo>
                  <a:cubicBezTo>
                    <a:pt x="455" y="8206"/>
                    <a:pt x="574" y="8218"/>
                    <a:pt x="692" y="8218"/>
                  </a:cubicBezTo>
                  <a:cubicBezTo>
                    <a:pt x="764" y="8218"/>
                    <a:pt x="835" y="8213"/>
                    <a:pt x="905" y="8204"/>
                  </a:cubicBezTo>
                  <a:cubicBezTo>
                    <a:pt x="1282" y="8153"/>
                    <a:pt x="1653" y="8069"/>
                    <a:pt x="2027" y="8006"/>
                  </a:cubicBezTo>
                  <a:cubicBezTo>
                    <a:pt x="2572" y="7913"/>
                    <a:pt x="3109" y="7771"/>
                    <a:pt x="3670" y="7766"/>
                  </a:cubicBezTo>
                  <a:cubicBezTo>
                    <a:pt x="3674" y="7766"/>
                    <a:pt x="3677" y="7766"/>
                    <a:pt x="3680" y="7766"/>
                  </a:cubicBezTo>
                  <a:cubicBezTo>
                    <a:pt x="3985" y="7766"/>
                    <a:pt x="4230" y="7864"/>
                    <a:pt x="4430" y="8085"/>
                  </a:cubicBezTo>
                  <a:cubicBezTo>
                    <a:pt x="4545" y="8214"/>
                    <a:pt x="4662" y="8346"/>
                    <a:pt x="4762" y="8488"/>
                  </a:cubicBezTo>
                  <a:cubicBezTo>
                    <a:pt x="5012" y="8836"/>
                    <a:pt x="5245" y="9194"/>
                    <a:pt x="5496" y="9540"/>
                  </a:cubicBezTo>
                  <a:cubicBezTo>
                    <a:pt x="5691" y="9808"/>
                    <a:pt x="5898" y="10069"/>
                    <a:pt x="6113" y="10323"/>
                  </a:cubicBezTo>
                  <a:cubicBezTo>
                    <a:pt x="6254" y="10489"/>
                    <a:pt x="6434" y="10592"/>
                    <a:pt x="6657" y="10592"/>
                  </a:cubicBezTo>
                  <a:cubicBezTo>
                    <a:pt x="6668" y="10592"/>
                    <a:pt x="6678" y="10592"/>
                    <a:pt x="6689" y="10591"/>
                  </a:cubicBezTo>
                  <a:cubicBezTo>
                    <a:pt x="6927" y="10349"/>
                    <a:pt x="6960" y="10042"/>
                    <a:pt x="6988" y="9748"/>
                  </a:cubicBezTo>
                  <a:cubicBezTo>
                    <a:pt x="7042" y="9197"/>
                    <a:pt x="7062" y="8642"/>
                    <a:pt x="7104" y="8089"/>
                  </a:cubicBezTo>
                  <a:cubicBezTo>
                    <a:pt x="7126" y="7806"/>
                    <a:pt x="7156" y="7522"/>
                    <a:pt x="7207" y="7242"/>
                  </a:cubicBezTo>
                  <a:cubicBezTo>
                    <a:pt x="7254" y="6985"/>
                    <a:pt x="7427" y="6826"/>
                    <a:pt x="7683" y="6769"/>
                  </a:cubicBezTo>
                  <a:cubicBezTo>
                    <a:pt x="7776" y="6748"/>
                    <a:pt x="7871" y="6738"/>
                    <a:pt x="7964" y="6722"/>
                  </a:cubicBezTo>
                  <a:cubicBezTo>
                    <a:pt x="8340" y="6661"/>
                    <a:pt x="8717" y="6611"/>
                    <a:pt x="9089" y="6539"/>
                  </a:cubicBezTo>
                  <a:cubicBezTo>
                    <a:pt x="9301" y="6498"/>
                    <a:pt x="9520" y="6447"/>
                    <a:pt x="9696" y="6264"/>
                  </a:cubicBezTo>
                  <a:cubicBezTo>
                    <a:pt x="9694" y="5919"/>
                    <a:pt x="9538" y="5676"/>
                    <a:pt x="9343" y="5468"/>
                  </a:cubicBezTo>
                  <a:cubicBezTo>
                    <a:pt x="9118" y="5225"/>
                    <a:pt x="8867" y="5003"/>
                    <a:pt x="8618" y="4786"/>
                  </a:cubicBezTo>
                  <a:cubicBezTo>
                    <a:pt x="8402" y="4598"/>
                    <a:pt x="8170" y="4432"/>
                    <a:pt x="7948" y="4252"/>
                  </a:cubicBezTo>
                  <a:cubicBezTo>
                    <a:pt x="7690" y="4045"/>
                    <a:pt x="7531" y="3775"/>
                    <a:pt x="7478" y="3451"/>
                  </a:cubicBezTo>
                  <a:cubicBezTo>
                    <a:pt x="7427" y="3138"/>
                    <a:pt x="7382" y="2823"/>
                    <a:pt x="7366" y="2509"/>
                  </a:cubicBezTo>
                  <a:cubicBezTo>
                    <a:pt x="7335" y="1908"/>
                    <a:pt x="7329" y="1306"/>
                    <a:pt x="7309" y="703"/>
                  </a:cubicBezTo>
                  <a:cubicBezTo>
                    <a:pt x="7305" y="593"/>
                    <a:pt x="7303" y="480"/>
                    <a:pt x="7283" y="372"/>
                  </a:cubicBezTo>
                  <a:cubicBezTo>
                    <a:pt x="7241" y="124"/>
                    <a:pt x="7129" y="1"/>
                    <a:pt x="6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6" name="Google Shape;1156;p27"/>
            <p:cNvSpPr/>
            <p:nvPr/>
          </p:nvSpPr>
          <p:spPr>
            <a:xfrm>
              <a:off x="2429333" y="2803909"/>
              <a:ext cx="36427" cy="23250"/>
            </a:xfrm>
            <a:custGeom>
              <a:avLst/>
              <a:gdLst/>
              <a:ahLst/>
              <a:cxnLst/>
              <a:rect l="l" t="t" r="r" b="b"/>
              <a:pathLst>
                <a:path w="1808" h="1154" extrusionOk="0">
                  <a:moveTo>
                    <a:pt x="202" y="1"/>
                  </a:moveTo>
                  <a:cubicBezTo>
                    <a:pt x="174" y="1"/>
                    <a:pt x="146" y="9"/>
                    <a:pt x="120" y="28"/>
                  </a:cubicBezTo>
                  <a:cubicBezTo>
                    <a:pt x="56" y="76"/>
                    <a:pt x="0" y="180"/>
                    <a:pt x="2" y="257"/>
                  </a:cubicBezTo>
                  <a:cubicBezTo>
                    <a:pt x="7" y="361"/>
                    <a:pt x="58" y="470"/>
                    <a:pt x="114" y="564"/>
                  </a:cubicBezTo>
                  <a:cubicBezTo>
                    <a:pt x="346" y="949"/>
                    <a:pt x="717" y="1099"/>
                    <a:pt x="1153" y="1154"/>
                  </a:cubicBezTo>
                  <a:cubicBezTo>
                    <a:pt x="1352" y="1140"/>
                    <a:pt x="1558" y="1103"/>
                    <a:pt x="1715" y="960"/>
                  </a:cubicBezTo>
                  <a:cubicBezTo>
                    <a:pt x="1772" y="908"/>
                    <a:pt x="1808" y="794"/>
                    <a:pt x="1796" y="717"/>
                  </a:cubicBezTo>
                  <a:cubicBezTo>
                    <a:pt x="1784" y="628"/>
                    <a:pt x="1702" y="587"/>
                    <a:pt x="1612" y="587"/>
                  </a:cubicBezTo>
                  <a:cubicBezTo>
                    <a:pt x="1600" y="587"/>
                    <a:pt x="1587" y="588"/>
                    <a:pt x="1575" y="590"/>
                  </a:cubicBezTo>
                  <a:cubicBezTo>
                    <a:pt x="1528" y="595"/>
                    <a:pt x="1483" y="611"/>
                    <a:pt x="1436" y="622"/>
                  </a:cubicBezTo>
                  <a:cubicBezTo>
                    <a:pt x="1311" y="650"/>
                    <a:pt x="1204" y="665"/>
                    <a:pt x="1109" y="665"/>
                  </a:cubicBezTo>
                  <a:cubicBezTo>
                    <a:pt x="832" y="665"/>
                    <a:pt x="657" y="535"/>
                    <a:pt x="444" y="215"/>
                  </a:cubicBezTo>
                  <a:cubicBezTo>
                    <a:pt x="418" y="175"/>
                    <a:pt x="397" y="132"/>
                    <a:pt x="367" y="95"/>
                  </a:cubicBezTo>
                  <a:cubicBezTo>
                    <a:pt x="322" y="40"/>
                    <a:pt x="262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7" name="Google Shape;1157;p27"/>
            <p:cNvSpPr/>
            <p:nvPr/>
          </p:nvSpPr>
          <p:spPr>
            <a:xfrm>
              <a:off x="2428407" y="2775965"/>
              <a:ext cx="9288" cy="9207"/>
            </a:xfrm>
            <a:custGeom>
              <a:avLst/>
              <a:gdLst/>
              <a:ahLst/>
              <a:cxnLst/>
              <a:rect l="l" t="t" r="r" b="b"/>
              <a:pathLst>
                <a:path w="461" h="457" extrusionOk="0">
                  <a:moveTo>
                    <a:pt x="244" y="0"/>
                  </a:moveTo>
                  <a:cubicBezTo>
                    <a:pt x="135" y="0"/>
                    <a:pt x="12" y="116"/>
                    <a:pt x="6" y="233"/>
                  </a:cubicBezTo>
                  <a:cubicBezTo>
                    <a:pt x="1" y="334"/>
                    <a:pt x="104" y="450"/>
                    <a:pt x="207" y="456"/>
                  </a:cubicBezTo>
                  <a:cubicBezTo>
                    <a:pt x="210" y="456"/>
                    <a:pt x="214" y="456"/>
                    <a:pt x="217" y="456"/>
                  </a:cubicBezTo>
                  <a:cubicBezTo>
                    <a:pt x="333" y="456"/>
                    <a:pt x="454" y="341"/>
                    <a:pt x="457" y="226"/>
                  </a:cubicBezTo>
                  <a:cubicBezTo>
                    <a:pt x="461" y="125"/>
                    <a:pt x="356" y="8"/>
                    <a:pt x="256" y="1"/>
                  </a:cubicBezTo>
                  <a:cubicBezTo>
                    <a:pt x="252" y="1"/>
                    <a:pt x="248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58" name="Google Shape;1158;p27"/>
            <p:cNvSpPr/>
            <p:nvPr/>
          </p:nvSpPr>
          <p:spPr>
            <a:xfrm>
              <a:off x="2477184" y="2800162"/>
              <a:ext cx="9046" cy="8724"/>
            </a:xfrm>
            <a:custGeom>
              <a:avLst/>
              <a:gdLst/>
              <a:ahLst/>
              <a:cxnLst/>
              <a:rect l="l" t="t" r="r" b="b"/>
              <a:pathLst>
                <a:path w="449" h="433" extrusionOk="0">
                  <a:moveTo>
                    <a:pt x="240" y="1"/>
                  </a:moveTo>
                  <a:cubicBezTo>
                    <a:pt x="231" y="1"/>
                    <a:pt x="222" y="2"/>
                    <a:pt x="213" y="3"/>
                  </a:cubicBezTo>
                  <a:cubicBezTo>
                    <a:pt x="82" y="22"/>
                    <a:pt x="0" y="138"/>
                    <a:pt x="26" y="275"/>
                  </a:cubicBezTo>
                  <a:cubicBezTo>
                    <a:pt x="45" y="379"/>
                    <a:pt x="113" y="432"/>
                    <a:pt x="213" y="432"/>
                  </a:cubicBezTo>
                  <a:cubicBezTo>
                    <a:pt x="216" y="432"/>
                    <a:pt x="219" y="432"/>
                    <a:pt x="222" y="432"/>
                  </a:cubicBezTo>
                  <a:cubicBezTo>
                    <a:pt x="356" y="430"/>
                    <a:pt x="449" y="320"/>
                    <a:pt x="439" y="184"/>
                  </a:cubicBezTo>
                  <a:cubicBezTo>
                    <a:pt x="431" y="80"/>
                    <a:pt x="34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59" name="Google Shape;1159;p27"/>
          <p:cNvGrpSpPr/>
          <p:nvPr/>
        </p:nvGrpSpPr>
        <p:grpSpPr>
          <a:xfrm>
            <a:off x="7664744" y="8472145"/>
            <a:ext cx="485484" cy="694998"/>
            <a:chOff x="2341289" y="2691164"/>
            <a:chExt cx="216404" cy="232361"/>
          </a:xfrm>
        </p:grpSpPr>
        <p:sp>
          <p:nvSpPr>
            <p:cNvPr id="1160" name="Google Shape;1160;p27"/>
            <p:cNvSpPr/>
            <p:nvPr/>
          </p:nvSpPr>
          <p:spPr>
            <a:xfrm>
              <a:off x="2341289" y="2691164"/>
              <a:ext cx="216404" cy="232361"/>
            </a:xfrm>
            <a:custGeom>
              <a:avLst/>
              <a:gdLst/>
              <a:ahLst/>
              <a:cxnLst/>
              <a:rect l="l" t="t" r="r" b="b"/>
              <a:pathLst>
                <a:path w="10741" h="11533" extrusionOk="0">
                  <a:moveTo>
                    <a:pt x="7490" y="493"/>
                  </a:moveTo>
                  <a:cubicBezTo>
                    <a:pt x="7673" y="493"/>
                    <a:pt x="7785" y="616"/>
                    <a:pt x="7827" y="864"/>
                  </a:cubicBezTo>
                  <a:cubicBezTo>
                    <a:pt x="7847" y="972"/>
                    <a:pt x="7849" y="1085"/>
                    <a:pt x="7853" y="1195"/>
                  </a:cubicBezTo>
                  <a:cubicBezTo>
                    <a:pt x="7873" y="1798"/>
                    <a:pt x="7879" y="2400"/>
                    <a:pt x="7910" y="3001"/>
                  </a:cubicBezTo>
                  <a:cubicBezTo>
                    <a:pt x="7926" y="3315"/>
                    <a:pt x="7971" y="3630"/>
                    <a:pt x="8022" y="3943"/>
                  </a:cubicBezTo>
                  <a:cubicBezTo>
                    <a:pt x="8075" y="4267"/>
                    <a:pt x="8234" y="4537"/>
                    <a:pt x="8492" y="4744"/>
                  </a:cubicBezTo>
                  <a:cubicBezTo>
                    <a:pt x="8714" y="4924"/>
                    <a:pt x="8946" y="5090"/>
                    <a:pt x="9162" y="5278"/>
                  </a:cubicBezTo>
                  <a:cubicBezTo>
                    <a:pt x="9411" y="5495"/>
                    <a:pt x="9662" y="5717"/>
                    <a:pt x="9887" y="5960"/>
                  </a:cubicBezTo>
                  <a:cubicBezTo>
                    <a:pt x="10082" y="6168"/>
                    <a:pt x="10238" y="6411"/>
                    <a:pt x="10240" y="6756"/>
                  </a:cubicBezTo>
                  <a:cubicBezTo>
                    <a:pt x="10064" y="6939"/>
                    <a:pt x="9845" y="6990"/>
                    <a:pt x="9633" y="7031"/>
                  </a:cubicBezTo>
                  <a:cubicBezTo>
                    <a:pt x="9261" y="7103"/>
                    <a:pt x="8884" y="7153"/>
                    <a:pt x="8508" y="7214"/>
                  </a:cubicBezTo>
                  <a:cubicBezTo>
                    <a:pt x="8415" y="7230"/>
                    <a:pt x="8320" y="7240"/>
                    <a:pt x="8227" y="7261"/>
                  </a:cubicBezTo>
                  <a:cubicBezTo>
                    <a:pt x="7971" y="7318"/>
                    <a:pt x="7798" y="7477"/>
                    <a:pt x="7751" y="7734"/>
                  </a:cubicBezTo>
                  <a:cubicBezTo>
                    <a:pt x="7700" y="8014"/>
                    <a:pt x="7670" y="8298"/>
                    <a:pt x="7648" y="8581"/>
                  </a:cubicBezTo>
                  <a:cubicBezTo>
                    <a:pt x="7606" y="9134"/>
                    <a:pt x="7586" y="9689"/>
                    <a:pt x="7532" y="10240"/>
                  </a:cubicBezTo>
                  <a:cubicBezTo>
                    <a:pt x="7504" y="10534"/>
                    <a:pt x="7471" y="10841"/>
                    <a:pt x="7233" y="11083"/>
                  </a:cubicBezTo>
                  <a:cubicBezTo>
                    <a:pt x="7222" y="11084"/>
                    <a:pt x="7212" y="11084"/>
                    <a:pt x="7201" y="11084"/>
                  </a:cubicBezTo>
                  <a:cubicBezTo>
                    <a:pt x="6978" y="11084"/>
                    <a:pt x="6798" y="10981"/>
                    <a:pt x="6657" y="10815"/>
                  </a:cubicBezTo>
                  <a:cubicBezTo>
                    <a:pt x="6442" y="10561"/>
                    <a:pt x="6235" y="10300"/>
                    <a:pt x="6040" y="10032"/>
                  </a:cubicBezTo>
                  <a:cubicBezTo>
                    <a:pt x="5789" y="9686"/>
                    <a:pt x="5556" y="9328"/>
                    <a:pt x="5306" y="8980"/>
                  </a:cubicBezTo>
                  <a:cubicBezTo>
                    <a:pt x="5206" y="8838"/>
                    <a:pt x="5089" y="8706"/>
                    <a:pt x="4974" y="8577"/>
                  </a:cubicBezTo>
                  <a:cubicBezTo>
                    <a:pt x="4774" y="8356"/>
                    <a:pt x="4529" y="8258"/>
                    <a:pt x="4224" y="8258"/>
                  </a:cubicBezTo>
                  <a:cubicBezTo>
                    <a:pt x="4221" y="8258"/>
                    <a:pt x="4218" y="8258"/>
                    <a:pt x="4214" y="8258"/>
                  </a:cubicBezTo>
                  <a:cubicBezTo>
                    <a:pt x="3653" y="8263"/>
                    <a:pt x="3116" y="8405"/>
                    <a:pt x="2571" y="8498"/>
                  </a:cubicBezTo>
                  <a:cubicBezTo>
                    <a:pt x="2197" y="8561"/>
                    <a:pt x="1826" y="8645"/>
                    <a:pt x="1449" y="8696"/>
                  </a:cubicBezTo>
                  <a:cubicBezTo>
                    <a:pt x="1379" y="8705"/>
                    <a:pt x="1308" y="8710"/>
                    <a:pt x="1236" y="8710"/>
                  </a:cubicBezTo>
                  <a:cubicBezTo>
                    <a:pt x="1118" y="8710"/>
                    <a:pt x="999" y="8698"/>
                    <a:pt x="885" y="8675"/>
                  </a:cubicBezTo>
                  <a:cubicBezTo>
                    <a:pt x="627" y="8625"/>
                    <a:pt x="544" y="8475"/>
                    <a:pt x="621" y="8219"/>
                  </a:cubicBezTo>
                  <a:cubicBezTo>
                    <a:pt x="665" y="8070"/>
                    <a:pt x="734" y="7922"/>
                    <a:pt x="821" y="7792"/>
                  </a:cubicBezTo>
                  <a:cubicBezTo>
                    <a:pt x="995" y="7529"/>
                    <a:pt x="1188" y="7277"/>
                    <a:pt x="1377" y="7022"/>
                  </a:cubicBezTo>
                  <a:cubicBezTo>
                    <a:pt x="1724" y="6551"/>
                    <a:pt x="2064" y="6073"/>
                    <a:pt x="2425" y="5612"/>
                  </a:cubicBezTo>
                  <a:cubicBezTo>
                    <a:pt x="2737" y="5214"/>
                    <a:pt x="2734" y="4811"/>
                    <a:pt x="2545" y="4366"/>
                  </a:cubicBezTo>
                  <a:cubicBezTo>
                    <a:pt x="2354" y="3914"/>
                    <a:pt x="2193" y="3449"/>
                    <a:pt x="2029" y="2988"/>
                  </a:cubicBezTo>
                  <a:cubicBezTo>
                    <a:pt x="1988" y="2871"/>
                    <a:pt x="1968" y="2742"/>
                    <a:pt x="1962" y="2617"/>
                  </a:cubicBezTo>
                  <a:cubicBezTo>
                    <a:pt x="1942" y="2235"/>
                    <a:pt x="2045" y="2124"/>
                    <a:pt x="2414" y="2124"/>
                  </a:cubicBezTo>
                  <a:cubicBezTo>
                    <a:pt x="2416" y="2124"/>
                    <a:pt x="2417" y="2124"/>
                    <a:pt x="2419" y="2124"/>
                  </a:cubicBezTo>
                  <a:cubicBezTo>
                    <a:pt x="2544" y="2124"/>
                    <a:pt x="2673" y="2138"/>
                    <a:pt x="2796" y="2164"/>
                  </a:cubicBezTo>
                  <a:cubicBezTo>
                    <a:pt x="3059" y="2221"/>
                    <a:pt x="3320" y="2288"/>
                    <a:pt x="3581" y="2352"/>
                  </a:cubicBezTo>
                  <a:cubicBezTo>
                    <a:pt x="3794" y="2406"/>
                    <a:pt x="4013" y="2454"/>
                    <a:pt x="4223" y="2521"/>
                  </a:cubicBezTo>
                  <a:cubicBezTo>
                    <a:pt x="4355" y="2563"/>
                    <a:pt x="4478" y="2584"/>
                    <a:pt x="4594" y="2584"/>
                  </a:cubicBezTo>
                  <a:cubicBezTo>
                    <a:pt x="4902" y="2584"/>
                    <a:pt x="5159" y="2437"/>
                    <a:pt x="5394" y="2149"/>
                  </a:cubicBezTo>
                  <a:cubicBezTo>
                    <a:pt x="5702" y="1771"/>
                    <a:pt x="6059" y="1431"/>
                    <a:pt x="6413" y="1091"/>
                  </a:cubicBezTo>
                  <a:cubicBezTo>
                    <a:pt x="6572" y="938"/>
                    <a:pt x="6766" y="826"/>
                    <a:pt x="6951" y="701"/>
                  </a:cubicBezTo>
                  <a:cubicBezTo>
                    <a:pt x="7042" y="640"/>
                    <a:pt x="7142" y="589"/>
                    <a:pt x="7245" y="548"/>
                  </a:cubicBezTo>
                  <a:cubicBezTo>
                    <a:pt x="7337" y="511"/>
                    <a:pt x="7419" y="493"/>
                    <a:pt x="7490" y="493"/>
                  </a:cubicBezTo>
                  <a:close/>
                  <a:moveTo>
                    <a:pt x="7528" y="1"/>
                  </a:moveTo>
                  <a:cubicBezTo>
                    <a:pt x="7398" y="1"/>
                    <a:pt x="7254" y="32"/>
                    <a:pt x="7096" y="96"/>
                  </a:cubicBezTo>
                  <a:cubicBezTo>
                    <a:pt x="6936" y="162"/>
                    <a:pt x="6776" y="243"/>
                    <a:pt x="6637" y="344"/>
                  </a:cubicBezTo>
                  <a:cubicBezTo>
                    <a:pt x="6369" y="540"/>
                    <a:pt x="6097" y="736"/>
                    <a:pt x="5860" y="967"/>
                  </a:cubicBezTo>
                  <a:cubicBezTo>
                    <a:pt x="5554" y="1265"/>
                    <a:pt x="5273" y="1589"/>
                    <a:pt x="4998" y="1916"/>
                  </a:cubicBezTo>
                  <a:cubicBezTo>
                    <a:pt x="4876" y="2061"/>
                    <a:pt x="4749" y="2143"/>
                    <a:pt x="4588" y="2143"/>
                  </a:cubicBezTo>
                  <a:cubicBezTo>
                    <a:pt x="4535" y="2143"/>
                    <a:pt x="4479" y="2135"/>
                    <a:pt x="4418" y="2116"/>
                  </a:cubicBezTo>
                  <a:cubicBezTo>
                    <a:pt x="4113" y="2025"/>
                    <a:pt x="3808" y="1943"/>
                    <a:pt x="3499" y="1870"/>
                  </a:cubicBezTo>
                  <a:cubicBezTo>
                    <a:pt x="3144" y="1786"/>
                    <a:pt x="2788" y="1714"/>
                    <a:pt x="2550" y="1662"/>
                  </a:cubicBezTo>
                  <a:cubicBezTo>
                    <a:pt x="2539" y="1662"/>
                    <a:pt x="2528" y="1662"/>
                    <a:pt x="2517" y="1662"/>
                  </a:cubicBezTo>
                  <a:cubicBezTo>
                    <a:pt x="1989" y="1662"/>
                    <a:pt x="1525" y="1858"/>
                    <a:pt x="1537" y="2479"/>
                  </a:cubicBezTo>
                  <a:cubicBezTo>
                    <a:pt x="1540" y="2698"/>
                    <a:pt x="1543" y="2928"/>
                    <a:pt x="1607" y="3135"/>
                  </a:cubicBezTo>
                  <a:cubicBezTo>
                    <a:pt x="1754" y="3603"/>
                    <a:pt x="1919" y="4067"/>
                    <a:pt x="2115" y="4516"/>
                  </a:cubicBezTo>
                  <a:cubicBezTo>
                    <a:pt x="2244" y="4810"/>
                    <a:pt x="2240" y="5067"/>
                    <a:pt x="2069" y="5325"/>
                  </a:cubicBezTo>
                  <a:cubicBezTo>
                    <a:pt x="1913" y="5563"/>
                    <a:pt x="1754" y="5801"/>
                    <a:pt x="1583" y="6029"/>
                  </a:cubicBezTo>
                  <a:cubicBezTo>
                    <a:pt x="1260" y="6460"/>
                    <a:pt x="915" y="6875"/>
                    <a:pt x="605" y="7316"/>
                  </a:cubicBezTo>
                  <a:cubicBezTo>
                    <a:pt x="443" y="7548"/>
                    <a:pt x="310" y="7807"/>
                    <a:pt x="209" y="8070"/>
                  </a:cubicBezTo>
                  <a:cubicBezTo>
                    <a:pt x="1" y="8621"/>
                    <a:pt x="392" y="9051"/>
                    <a:pt x="812" y="9101"/>
                  </a:cubicBezTo>
                  <a:cubicBezTo>
                    <a:pt x="963" y="9119"/>
                    <a:pt x="1118" y="9130"/>
                    <a:pt x="1272" y="9130"/>
                  </a:cubicBezTo>
                  <a:cubicBezTo>
                    <a:pt x="1402" y="9130"/>
                    <a:pt x="1532" y="9122"/>
                    <a:pt x="1659" y="9103"/>
                  </a:cubicBezTo>
                  <a:cubicBezTo>
                    <a:pt x="2130" y="9038"/>
                    <a:pt x="2591" y="8918"/>
                    <a:pt x="3059" y="8832"/>
                  </a:cubicBezTo>
                  <a:cubicBezTo>
                    <a:pt x="3401" y="8767"/>
                    <a:pt x="3746" y="8721"/>
                    <a:pt x="4090" y="8667"/>
                  </a:cubicBezTo>
                  <a:cubicBezTo>
                    <a:pt x="4131" y="8661"/>
                    <a:pt x="4170" y="8657"/>
                    <a:pt x="4207" y="8657"/>
                  </a:cubicBezTo>
                  <a:cubicBezTo>
                    <a:pt x="4413" y="8657"/>
                    <a:pt x="4580" y="8752"/>
                    <a:pt x="4711" y="8928"/>
                  </a:cubicBezTo>
                  <a:cubicBezTo>
                    <a:pt x="4917" y="9210"/>
                    <a:pt x="5122" y="9490"/>
                    <a:pt x="5327" y="9773"/>
                  </a:cubicBezTo>
                  <a:cubicBezTo>
                    <a:pt x="5588" y="10133"/>
                    <a:pt x="5841" y="10496"/>
                    <a:pt x="6110" y="10850"/>
                  </a:cubicBezTo>
                  <a:cubicBezTo>
                    <a:pt x="6315" y="11118"/>
                    <a:pt x="6582" y="11319"/>
                    <a:pt x="6893" y="11454"/>
                  </a:cubicBezTo>
                  <a:cubicBezTo>
                    <a:pt x="7012" y="11506"/>
                    <a:pt x="7123" y="11532"/>
                    <a:pt x="7224" y="11532"/>
                  </a:cubicBezTo>
                  <a:cubicBezTo>
                    <a:pt x="7436" y="11532"/>
                    <a:pt x="7606" y="11415"/>
                    <a:pt x="7729" y="11171"/>
                  </a:cubicBezTo>
                  <a:cubicBezTo>
                    <a:pt x="7836" y="10963"/>
                    <a:pt x="7913" y="10727"/>
                    <a:pt x="7945" y="10496"/>
                  </a:cubicBezTo>
                  <a:cubicBezTo>
                    <a:pt x="8006" y="10075"/>
                    <a:pt x="8025" y="9647"/>
                    <a:pt x="8058" y="9220"/>
                  </a:cubicBezTo>
                  <a:cubicBezTo>
                    <a:pt x="8089" y="8808"/>
                    <a:pt x="8104" y="8396"/>
                    <a:pt x="8141" y="7986"/>
                  </a:cubicBezTo>
                  <a:cubicBezTo>
                    <a:pt x="8164" y="7735"/>
                    <a:pt x="8219" y="7685"/>
                    <a:pt x="8460" y="7649"/>
                  </a:cubicBezTo>
                  <a:cubicBezTo>
                    <a:pt x="8742" y="7606"/>
                    <a:pt x="9028" y="7591"/>
                    <a:pt x="9308" y="7538"/>
                  </a:cubicBezTo>
                  <a:cubicBezTo>
                    <a:pt x="9603" y="7483"/>
                    <a:pt x="9897" y="7412"/>
                    <a:pt x="10181" y="7317"/>
                  </a:cubicBezTo>
                  <a:cubicBezTo>
                    <a:pt x="10563" y="7190"/>
                    <a:pt x="10740" y="6891"/>
                    <a:pt x="10630" y="6400"/>
                  </a:cubicBezTo>
                  <a:cubicBezTo>
                    <a:pt x="10571" y="6131"/>
                    <a:pt x="10442" y="5890"/>
                    <a:pt x="10256" y="5693"/>
                  </a:cubicBezTo>
                  <a:cubicBezTo>
                    <a:pt x="9995" y="5419"/>
                    <a:pt x="9714" y="5163"/>
                    <a:pt x="9428" y="4912"/>
                  </a:cubicBezTo>
                  <a:cubicBezTo>
                    <a:pt x="9250" y="4756"/>
                    <a:pt x="9053" y="4620"/>
                    <a:pt x="8862" y="4479"/>
                  </a:cubicBezTo>
                  <a:cubicBezTo>
                    <a:pt x="8594" y="4279"/>
                    <a:pt x="8422" y="4028"/>
                    <a:pt x="8403" y="3685"/>
                  </a:cubicBezTo>
                  <a:cubicBezTo>
                    <a:pt x="8389" y="3448"/>
                    <a:pt x="8349" y="3212"/>
                    <a:pt x="8342" y="2975"/>
                  </a:cubicBezTo>
                  <a:cubicBezTo>
                    <a:pt x="8329" y="2515"/>
                    <a:pt x="8344" y="2054"/>
                    <a:pt x="8324" y="1595"/>
                  </a:cubicBezTo>
                  <a:cubicBezTo>
                    <a:pt x="8308" y="1281"/>
                    <a:pt x="8276" y="962"/>
                    <a:pt x="8208" y="654"/>
                  </a:cubicBezTo>
                  <a:cubicBezTo>
                    <a:pt x="8112" y="223"/>
                    <a:pt x="7872" y="1"/>
                    <a:pt x="7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61" name="Google Shape;1161;p27"/>
            <p:cNvSpPr/>
            <p:nvPr/>
          </p:nvSpPr>
          <p:spPr>
            <a:xfrm>
              <a:off x="2352249" y="2701077"/>
              <a:ext cx="195350" cy="213422"/>
            </a:xfrm>
            <a:custGeom>
              <a:avLst/>
              <a:gdLst/>
              <a:ahLst/>
              <a:cxnLst/>
              <a:rect l="l" t="t" r="r" b="b"/>
              <a:pathLst>
                <a:path w="9696" h="10593" extrusionOk="0">
                  <a:moveTo>
                    <a:pt x="6946" y="1"/>
                  </a:moveTo>
                  <a:cubicBezTo>
                    <a:pt x="6875" y="1"/>
                    <a:pt x="6793" y="19"/>
                    <a:pt x="6701" y="56"/>
                  </a:cubicBezTo>
                  <a:cubicBezTo>
                    <a:pt x="6598" y="97"/>
                    <a:pt x="6498" y="148"/>
                    <a:pt x="6407" y="209"/>
                  </a:cubicBezTo>
                  <a:cubicBezTo>
                    <a:pt x="6222" y="334"/>
                    <a:pt x="6028" y="446"/>
                    <a:pt x="5869" y="599"/>
                  </a:cubicBezTo>
                  <a:cubicBezTo>
                    <a:pt x="5515" y="939"/>
                    <a:pt x="5158" y="1279"/>
                    <a:pt x="4850" y="1657"/>
                  </a:cubicBezTo>
                  <a:cubicBezTo>
                    <a:pt x="4615" y="1945"/>
                    <a:pt x="4358" y="2092"/>
                    <a:pt x="4050" y="2092"/>
                  </a:cubicBezTo>
                  <a:cubicBezTo>
                    <a:pt x="3934" y="2092"/>
                    <a:pt x="3811" y="2071"/>
                    <a:pt x="3679" y="2029"/>
                  </a:cubicBezTo>
                  <a:cubicBezTo>
                    <a:pt x="3469" y="1962"/>
                    <a:pt x="3250" y="1914"/>
                    <a:pt x="3037" y="1860"/>
                  </a:cubicBezTo>
                  <a:cubicBezTo>
                    <a:pt x="2776" y="1796"/>
                    <a:pt x="2515" y="1729"/>
                    <a:pt x="2252" y="1672"/>
                  </a:cubicBezTo>
                  <a:cubicBezTo>
                    <a:pt x="2129" y="1646"/>
                    <a:pt x="2000" y="1632"/>
                    <a:pt x="1875" y="1632"/>
                  </a:cubicBezTo>
                  <a:cubicBezTo>
                    <a:pt x="1873" y="1632"/>
                    <a:pt x="1872" y="1632"/>
                    <a:pt x="1870" y="1632"/>
                  </a:cubicBezTo>
                  <a:cubicBezTo>
                    <a:pt x="1501" y="1632"/>
                    <a:pt x="1398" y="1743"/>
                    <a:pt x="1418" y="2125"/>
                  </a:cubicBezTo>
                  <a:cubicBezTo>
                    <a:pt x="1424" y="2250"/>
                    <a:pt x="1444" y="2379"/>
                    <a:pt x="1485" y="2496"/>
                  </a:cubicBezTo>
                  <a:cubicBezTo>
                    <a:pt x="1649" y="2957"/>
                    <a:pt x="1810" y="3422"/>
                    <a:pt x="2001" y="3874"/>
                  </a:cubicBezTo>
                  <a:cubicBezTo>
                    <a:pt x="2190" y="4319"/>
                    <a:pt x="2193" y="4722"/>
                    <a:pt x="1881" y="5120"/>
                  </a:cubicBezTo>
                  <a:cubicBezTo>
                    <a:pt x="1520" y="5581"/>
                    <a:pt x="1180" y="6059"/>
                    <a:pt x="833" y="6530"/>
                  </a:cubicBezTo>
                  <a:cubicBezTo>
                    <a:pt x="644" y="6785"/>
                    <a:pt x="451" y="7037"/>
                    <a:pt x="277" y="7300"/>
                  </a:cubicBezTo>
                  <a:cubicBezTo>
                    <a:pt x="190" y="7430"/>
                    <a:pt x="121" y="7578"/>
                    <a:pt x="77" y="7727"/>
                  </a:cubicBezTo>
                  <a:cubicBezTo>
                    <a:pt x="0" y="7983"/>
                    <a:pt x="83" y="8133"/>
                    <a:pt x="341" y="8183"/>
                  </a:cubicBezTo>
                  <a:cubicBezTo>
                    <a:pt x="455" y="8206"/>
                    <a:pt x="574" y="8218"/>
                    <a:pt x="692" y="8218"/>
                  </a:cubicBezTo>
                  <a:cubicBezTo>
                    <a:pt x="764" y="8218"/>
                    <a:pt x="835" y="8213"/>
                    <a:pt x="905" y="8204"/>
                  </a:cubicBezTo>
                  <a:cubicBezTo>
                    <a:pt x="1282" y="8153"/>
                    <a:pt x="1653" y="8069"/>
                    <a:pt x="2027" y="8006"/>
                  </a:cubicBezTo>
                  <a:cubicBezTo>
                    <a:pt x="2572" y="7913"/>
                    <a:pt x="3109" y="7771"/>
                    <a:pt x="3670" y="7766"/>
                  </a:cubicBezTo>
                  <a:cubicBezTo>
                    <a:pt x="3674" y="7766"/>
                    <a:pt x="3677" y="7766"/>
                    <a:pt x="3680" y="7766"/>
                  </a:cubicBezTo>
                  <a:cubicBezTo>
                    <a:pt x="3985" y="7766"/>
                    <a:pt x="4230" y="7864"/>
                    <a:pt x="4430" y="8085"/>
                  </a:cubicBezTo>
                  <a:cubicBezTo>
                    <a:pt x="4545" y="8214"/>
                    <a:pt x="4662" y="8346"/>
                    <a:pt x="4762" y="8488"/>
                  </a:cubicBezTo>
                  <a:cubicBezTo>
                    <a:pt x="5012" y="8836"/>
                    <a:pt x="5245" y="9194"/>
                    <a:pt x="5496" y="9540"/>
                  </a:cubicBezTo>
                  <a:cubicBezTo>
                    <a:pt x="5691" y="9808"/>
                    <a:pt x="5898" y="10069"/>
                    <a:pt x="6113" y="10323"/>
                  </a:cubicBezTo>
                  <a:cubicBezTo>
                    <a:pt x="6254" y="10489"/>
                    <a:pt x="6434" y="10592"/>
                    <a:pt x="6657" y="10592"/>
                  </a:cubicBezTo>
                  <a:cubicBezTo>
                    <a:pt x="6668" y="10592"/>
                    <a:pt x="6678" y="10592"/>
                    <a:pt x="6689" y="10591"/>
                  </a:cubicBezTo>
                  <a:cubicBezTo>
                    <a:pt x="6927" y="10349"/>
                    <a:pt x="6960" y="10042"/>
                    <a:pt x="6988" y="9748"/>
                  </a:cubicBezTo>
                  <a:cubicBezTo>
                    <a:pt x="7042" y="9197"/>
                    <a:pt x="7062" y="8642"/>
                    <a:pt x="7104" y="8089"/>
                  </a:cubicBezTo>
                  <a:cubicBezTo>
                    <a:pt x="7126" y="7806"/>
                    <a:pt x="7156" y="7522"/>
                    <a:pt x="7207" y="7242"/>
                  </a:cubicBezTo>
                  <a:cubicBezTo>
                    <a:pt x="7254" y="6985"/>
                    <a:pt x="7427" y="6826"/>
                    <a:pt x="7683" y="6769"/>
                  </a:cubicBezTo>
                  <a:cubicBezTo>
                    <a:pt x="7776" y="6748"/>
                    <a:pt x="7871" y="6738"/>
                    <a:pt x="7964" y="6722"/>
                  </a:cubicBezTo>
                  <a:cubicBezTo>
                    <a:pt x="8340" y="6661"/>
                    <a:pt x="8717" y="6611"/>
                    <a:pt x="9089" y="6539"/>
                  </a:cubicBezTo>
                  <a:cubicBezTo>
                    <a:pt x="9301" y="6498"/>
                    <a:pt x="9520" y="6447"/>
                    <a:pt x="9696" y="6264"/>
                  </a:cubicBezTo>
                  <a:cubicBezTo>
                    <a:pt x="9694" y="5919"/>
                    <a:pt x="9538" y="5676"/>
                    <a:pt x="9343" y="5468"/>
                  </a:cubicBezTo>
                  <a:cubicBezTo>
                    <a:pt x="9118" y="5225"/>
                    <a:pt x="8867" y="5003"/>
                    <a:pt x="8618" y="4786"/>
                  </a:cubicBezTo>
                  <a:cubicBezTo>
                    <a:pt x="8402" y="4598"/>
                    <a:pt x="8170" y="4432"/>
                    <a:pt x="7948" y="4252"/>
                  </a:cubicBezTo>
                  <a:cubicBezTo>
                    <a:pt x="7690" y="4045"/>
                    <a:pt x="7531" y="3775"/>
                    <a:pt x="7478" y="3451"/>
                  </a:cubicBezTo>
                  <a:cubicBezTo>
                    <a:pt x="7427" y="3138"/>
                    <a:pt x="7382" y="2823"/>
                    <a:pt x="7366" y="2509"/>
                  </a:cubicBezTo>
                  <a:cubicBezTo>
                    <a:pt x="7335" y="1908"/>
                    <a:pt x="7329" y="1306"/>
                    <a:pt x="7309" y="703"/>
                  </a:cubicBezTo>
                  <a:cubicBezTo>
                    <a:pt x="7305" y="593"/>
                    <a:pt x="7303" y="480"/>
                    <a:pt x="7283" y="372"/>
                  </a:cubicBezTo>
                  <a:cubicBezTo>
                    <a:pt x="7241" y="124"/>
                    <a:pt x="7129" y="1"/>
                    <a:pt x="6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62" name="Google Shape;1162;p27"/>
            <p:cNvSpPr/>
            <p:nvPr/>
          </p:nvSpPr>
          <p:spPr>
            <a:xfrm>
              <a:off x="2429333" y="2803909"/>
              <a:ext cx="36427" cy="23250"/>
            </a:xfrm>
            <a:custGeom>
              <a:avLst/>
              <a:gdLst/>
              <a:ahLst/>
              <a:cxnLst/>
              <a:rect l="l" t="t" r="r" b="b"/>
              <a:pathLst>
                <a:path w="1808" h="1154" extrusionOk="0">
                  <a:moveTo>
                    <a:pt x="202" y="1"/>
                  </a:moveTo>
                  <a:cubicBezTo>
                    <a:pt x="174" y="1"/>
                    <a:pt x="146" y="9"/>
                    <a:pt x="120" y="28"/>
                  </a:cubicBezTo>
                  <a:cubicBezTo>
                    <a:pt x="56" y="76"/>
                    <a:pt x="0" y="180"/>
                    <a:pt x="2" y="257"/>
                  </a:cubicBezTo>
                  <a:cubicBezTo>
                    <a:pt x="7" y="361"/>
                    <a:pt x="58" y="470"/>
                    <a:pt x="114" y="564"/>
                  </a:cubicBezTo>
                  <a:cubicBezTo>
                    <a:pt x="346" y="949"/>
                    <a:pt x="717" y="1099"/>
                    <a:pt x="1153" y="1154"/>
                  </a:cubicBezTo>
                  <a:cubicBezTo>
                    <a:pt x="1352" y="1140"/>
                    <a:pt x="1558" y="1103"/>
                    <a:pt x="1715" y="960"/>
                  </a:cubicBezTo>
                  <a:cubicBezTo>
                    <a:pt x="1772" y="908"/>
                    <a:pt x="1808" y="794"/>
                    <a:pt x="1796" y="717"/>
                  </a:cubicBezTo>
                  <a:cubicBezTo>
                    <a:pt x="1784" y="628"/>
                    <a:pt x="1702" y="587"/>
                    <a:pt x="1612" y="587"/>
                  </a:cubicBezTo>
                  <a:cubicBezTo>
                    <a:pt x="1600" y="587"/>
                    <a:pt x="1587" y="588"/>
                    <a:pt x="1575" y="590"/>
                  </a:cubicBezTo>
                  <a:cubicBezTo>
                    <a:pt x="1528" y="595"/>
                    <a:pt x="1483" y="611"/>
                    <a:pt x="1436" y="622"/>
                  </a:cubicBezTo>
                  <a:cubicBezTo>
                    <a:pt x="1311" y="650"/>
                    <a:pt x="1204" y="665"/>
                    <a:pt x="1109" y="665"/>
                  </a:cubicBezTo>
                  <a:cubicBezTo>
                    <a:pt x="832" y="665"/>
                    <a:pt x="657" y="535"/>
                    <a:pt x="444" y="215"/>
                  </a:cubicBezTo>
                  <a:cubicBezTo>
                    <a:pt x="418" y="175"/>
                    <a:pt x="397" y="132"/>
                    <a:pt x="367" y="95"/>
                  </a:cubicBezTo>
                  <a:cubicBezTo>
                    <a:pt x="322" y="40"/>
                    <a:pt x="262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63" name="Google Shape;1163;p27"/>
            <p:cNvSpPr/>
            <p:nvPr/>
          </p:nvSpPr>
          <p:spPr>
            <a:xfrm>
              <a:off x="2428407" y="2775965"/>
              <a:ext cx="9288" cy="9207"/>
            </a:xfrm>
            <a:custGeom>
              <a:avLst/>
              <a:gdLst/>
              <a:ahLst/>
              <a:cxnLst/>
              <a:rect l="l" t="t" r="r" b="b"/>
              <a:pathLst>
                <a:path w="461" h="457" extrusionOk="0">
                  <a:moveTo>
                    <a:pt x="244" y="0"/>
                  </a:moveTo>
                  <a:cubicBezTo>
                    <a:pt x="135" y="0"/>
                    <a:pt x="12" y="116"/>
                    <a:pt x="6" y="233"/>
                  </a:cubicBezTo>
                  <a:cubicBezTo>
                    <a:pt x="1" y="334"/>
                    <a:pt x="104" y="450"/>
                    <a:pt x="207" y="456"/>
                  </a:cubicBezTo>
                  <a:cubicBezTo>
                    <a:pt x="210" y="456"/>
                    <a:pt x="214" y="456"/>
                    <a:pt x="217" y="456"/>
                  </a:cubicBezTo>
                  <a:cubicBezTo>
                    <a:pt x="333" y="456"/>
                    <a:pt x="454" y="341"/>
                    <a:pt x="457" y="226"/>
                  </a:cubicBezTo>
                  <a:cubicBezTo>
                    <a:pt x="461" y="125"/>
                    <a:pt x="356" y="8"/>
                    <a:pt x="256" y="1"/>
                  </a:cubicBezTo>
                  <a:cubicBezTo>
                    <a:pt x="252" y="1"/>
                    <a:pt x="248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64" name="Google Shape;1164;p27"/>
            <p:cNvSpPr/>
            <p:nvPr/>
          </p:nvSpPr>
          <p:spPr>
            <a:xfrm>
              <a:off x="2477184" y="2800162"/>
              <a:ext cx="9046" cy="8724"/>
            </a:xfrm>
            <a:custGeom>
              <a:avLst/>
              <a:gdLst/>
              <a:ahLst/>
              <a:cxnLst/>
              <a:rect l="l" t="t" r="r" b="b"/>
              <a:pathLst>
                <a:path w="449" h="433" extrusionOk="0">
                  <a:moveTo>
                    <a:pt x="240" y="1"/>
                  </a:moveTo>
                  <a:cubicBezTo>
                    <a:pt x="231" y="1"/>
                    <a:pt x="222" y="2"/>
                    <a:pt x="213" y="3"/>
                  </a:cubicBezTo>
                  <a:cubicBezTo>
                    <a:pt x="82" y="22"/>
                    <a:pt x="0" y="138"/>
                    <a:pt x="26" y="275"/>
                  </a:cubicBezTo>
                  <a:cubicBezTo>
                    <a:pt x="45" y="379"/>
                    <a:pt x="113" y="432"/>
                    <a:pt x="213" y="432"/>
                  </a:cubicBezTo>
                  <a:cubicBezTo>
                    <a:pt x="216" y="432"/>
                    <a:pt x="219" y="432"/>
                    <a:pt x="222" y="432"/>
                  </a:cubicBezTo>
                  <a:cubicBezTo>
                    <a:pt x="356" y="430"/>
                    <a:pt x="449" y="320"/>
                    <a:pt x="439" y="184"/>
                  </a:cubicBezTo>
                  <a:cubicBezTo>
                    <a:pt x="431" y="80"/>
                    <a:pt x="34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65" name="Google Shape;1165;p27"/>
          <p:cNvGrpSpPr/>
          <p:nvPr/>
        </p:nvGrpSpPr>
        <p:grpSpPr>
          <a:xfrm>
            <a:off x="11419089" y="2227141"/>
            <a:ext cx="187301" cy="306157"/>
            <a:chOff x="3005935" y="3237443"/>
            <a:chExt cx="46621" cy="57158"/>
          </a:xfrm>
        </p:grpSpPr>
        <p:sp>
          <p:nvSpPr>
            <p:cNvPr id="1166" name="Google Shape;1166;p27"/>
            <p:cNvSpPr/>
            <p:nvPr/>
          </p:nvSpPr>
          <p:spPr>
            <a:xfrm>
              <a:off x="3005935" y="3237443"/>
              <a:ext cx="46621" cy="57158"/>
            </a:xfrm>
            <a:custGeom>
              <a:avLst/>
              <a:gdLst/>
              <a:ahLst/>
              <a:cxnLst/>
              <a:rect l="l" t="t" r="r" b="b"/>
              <a:pathLst>
                <a:path w="2314" h="2837" extrusionOk="0">
                  <a:moveTo>
                    <a:pt x="1122" y="1049"/>
                  </a:moveTo>
                  <a:cubicBezTo>
                    <a:pt x="1148" y="1049"/>
                    <a:pt x="1174" y="1058"/>
                    <a:pt x="1195" y="1077"/>
                  </a:cubicBezTo>
                  <a:cubicBezTo>
                    <a:pt x="1278" y="1153"/>
                    <a:pt x="1364" y="1232"/>
                    <a:pt x="1457" y="1302"/>
                  </a:cubicBezTo>
                  <a:cubicBezTo>
                    <a:pt x="1540" y="1365"/>
                    <a:pt x="1629" y="1421"/>
                    <a:pt x="1717" y="1476"/>
                  </a:cubicBezTo>
                  <a:cubicBezTo>
                    <a:pt x="1779" y="1515"/>
                    <a:pt x="1786" y="1603"/>
                    <a:pt x="1730" y="1652"/>
                  </a:cubicBezTo>
                  <a:cubicBezTo>
                    <a:pt x="1623" y="1745"/>
                    <a:pt x="1515" y="1838"/>
                    <a:pt x="1400" y="1937"/>
                  </a:cubicBezTo>
                  <a:cubicBezTo>
                    <a:pt x="1379" y="1955"/>
                    <a:pt x="1354" y="1964"/>
                    <a:pt x="1329" y="1964"/>
                  </a:cubicBezTo>
                  <a:cubicBezTo>
                    <a:pt x="1295" y="1964"/>
                    <a:pt x="1260" y="1947"/>
                    <a:pt x="1237" y="1916"/>
                  </a:cubicBezTo>
                  <a:cubicBezTo>
                    <a:pt x="1122" y="1755"/>
                    <a:pt x="967" y="1635"/>
                    <a:pt x="796" y="1532"/>
                  </a:cubicBezTo>
                  <a:cubicBezTo>
                    <a:pt x="737" y="1496"/>
                    <a:pt x="726" y="1413"/>
                    <a:pt x="775" y="1364"/>
                  </a:cubicBezTo>
                  <a:cubicBezTo>
                    <a:pt x="868" y="1266"/>
                    <a:pt x="957" y="1171"/>
                    <a:pt x="1043" y="1082"/>
                  </a:cubicBezTo>
                  <a:cubicBezTo>
                    <a:pt x="1065" y="1060"/>
                    <a:pt x="1093" y="1049"/>
                    <a:pt x="1122" y="1049"/>
                  </a:cubicBezTo>
                  <a:close/>
                  <a:moveTo>
                    <a:pt x="1051" y="0"/>
                  </a:moveTo>
                  <a:cubicBezTo>
                    <a:pt x="1043" y="0"/>
                    <a:pt x="1035" y="1"/>
                    <a:pt x="1028" y="3"/>
                  </a:cubicBezTo>
                  <a:cubicBezTo>
                    <a:pt x="961" y="17"/>
                    <a:pt x="927" y="66"/>
                    <a:pt x="924" y="130"/>
                  </a:cubicBezTo>
                  <a:cubicBezTo>
                    <a:pt x="919" y="208"/>
                    <a:pt x="922" y="287"/>
                    <a:pt x="922" y="379"/>
                  </a:cubicBezTo>
                  <a:cubicBezTo>
                    <a:pt x="989" y="731"/>
                    <a:pt x="833" y="1000"/>
                    <a:pt x="541" y="1201"/>
                  </a:cubicBezTo>
                  <a:cubicBezTo>
                    <a:pt x="429" y="1278"/>
                    <a:pt x="306" y="1341"/>
                    <a:pt x="183" y="1400"/>
                  </a:cubicBezTo>
                  <a:cubicBezTo>
                    <a:pt x="56" y="1458"/>
                    <a:pt x="1" y="1504"/>
                    <a:pt x="22" y="1575"/>
                  </a:cubicBezTo>
                  <a:cubicBezTo>
                    <a:pt x="55" y="1689"/>
                    <a:pt x="153" y="1668"/>
                    <a:pt x="240" y="1674"/>
                  </a:cubicBezTo>
                  <a:cubicBezTo>
                    <a:pt x="328" y="1681"/>
                    <a:pt x="419" y="1685"/>
                    <a:pt x="501" y="1709"/>
                  </a:cubicBezTo>
                  <a:cubicBezTo>
                    <a:pt x="770" y="1789"/>
                    <a:pt x="976" y="1956"/>
                    <a:pt x="1086" y="2214"/>
                  </a:cubicBezTo>
                  <a:cubicBezTo>
                    <a:pt x="1164" y="2392"/>
                    <a:pt x="1210" y="2586"/>
                    <a:pt x="1280" y="2769"/>
                  </a:cubicBezTo>
                  <a:cubicBezTo>
                    <a:pt x="1293" y="2803"/>
                    <a:pt x="1353" y="2833"/>
                    <a:pt x="1392" y="2836"/>
                  </a:cubicBezTo>
                  <a:cubicBezTo>
                    <a:pt x="1393" y="2836"/>
                    <a:pt x="1393" y="2836"/>
                    <a:pt x="1394" y="2836"/>
                  </a:cubicBezTo>
                  <a:cubicBezTo>
                    <a:pt x="1420" y="2836"/>
                    <a:pt x="1466" y="2794"/>
                    <a:pt x="1472" y="2766"/>
                  </a:cubicBezTo>
                  <a:cubicBezTo>
                    <a:pt x="1494" y="2660"/>
                    <a:pt x="1509" y="2552"/>
                    <a:pt x="1514" y="2444"/>
                  </a:cubicBezTo>
                  <a:cubicBezTo>
                    <a:pt x="1524" y="2155"/>
                    <a:pt x="1683" y="1968"/>
                    <a:pt x="1920" y="1835"/>
                  </a:cubicBezTo>
                  <a:cubicBezTo>
                    <a:pt x="1995" y="1793"/>
                    <a:pt x="2081" y="1763"/>
                    <a:pt x="2164" y="1731"/>
                  </a:cubicBezTo>
                  <a:cubicBezTo>
                    <a:pt x="2231" y="1705"/>
                    <a:pt x="2291" y="1674"/>
                    <a:pt x="2302" y="1595"/>
                  </a:cubicBezTo>
                  <a:cubicBezTo>
                    <a:pt x="2313" y="1502"/>
                    <a:pt x="2253" y="1448"/>
                    <a:pt x="2183" y="1409"/>
                  </a:cubicBezTo>
                  <a:cubicBezTo>
                    <a:pt x="2106" y="1365"/>
                    <a:pt x="2028" y="1321"/>
                    <a:pt x="1947" y="1286"/>
                  </a:cubicBezTo>
                  <a:cubicBezTo>
                    <a:pt x="1498" y="1090"/>
                    <a:pt x="1268" y="735"/>
                    <a:pt x="1196" y="264"/>
                  </a:cubicBezTo>
                  <a:cubicBezTo>
                    <a:pt x="1189" y="214"/>
                    <a:pt x="1184" y="166"/>
                    <a:pt x="1173" y="117"/>
                  </a:cubicBezTo>
                  <a:cubicBezTo>
                    <a:pt x="1155" y="45"/>
                    <a:pt x="1106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3020562" y="3258558"/>
              <a:ext cx="21356" cy="18455"/>
            </a:xfrm>
            <a:custGeom>
              <a:avLst/>
              <a:gdLst/>
              <a:ahLst/>
              <a:cxnLst/>
              <a:rect l="l" t="t" r="r" b="b"/>
              <a:pathLst>
                <a:path w="1060" h="916" extrusionOk="0">
                  <a:moveTo>
                    <a:pt x="396" y="1"/>
                  </a:moveTo>
                  <a:cubicBezTo>
                    <a:pt x="367" y="1"/>
                    <a:pt x="339" y="12"/>
                    <a:pt x="317" y="34"/>
                  </a:cubicBezTo>
                  <a:cubicBezTo>
                    <a:pt x="231" y="123"/>
                    <a:pt x="142" y="218"/>
                    <a:pt x="49" y="316"/>
                  </a:cubicBezTo>
                  <a:cubicBezTo>
                    <a:pt x="0" y="365"/>
                    <a:pt x="11" y="448"/>
                    <a:pt x="70" y="484"/>
                  </a:cubicBezTo>
                  <a:cubicBezTo>
                    <a:pt x="241" y="587"/>
                    <a:pt x="396" y="707"/>
                    <a:pt x="511" y="868"/>
                  </a:cubicBezTo>
                  <a:cubicBezTo>
                    <a:pt x="534" y="899"/>
                    <a:pt x="569" y="916"/>
                    <a:pt x="603" y="916"/>
                  </a:cubicBezTo>
                  <a:cubicBezTo>
                    <a:pt x="628" y="916"/>
                    <a:pt x="653" y="907"/>
                    <a:pt x="674" y="889"/>
                  </a:cubicBezTo>
                  <a:cubicBezTo>
                    <a:pt x="789" y="790"/>
                    <a:pt x="897" y="697"/>
                    <a:pt x="1004" y="604"/>
                  </a:cubicBezTo>
                  <a:cubicBezTo>
                    <a:pt x="1060" y="555"/>
                    <a:pt x="1053" y="467"/>
                    <a:pt x="991" y="428"/>
                  </a:cubicBezTo>
                  <a:cubicBezTo>
                    <a:pt x="903" y="373"/>
                    <a:pt x="814" y="317"/>
                    <a:pt x="731" y="254"/>
                  </a:cubicBezTo>
                  <a:cubicBezTo>
                    <a:pt x="638" y="184"/>
                    <a:pt x="552" y="105"/>
                    <a:pt x="469" y="29"/>
                  </a:cubicBezTo>
                  <a:cubicBezTo>
                    <a:pt x="448" y="10"/>
                    <a:pt x="422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168" name="Google Shape;1168;p27"/>
          <p:cNvGrpSpPr/>
          <p:nvPr/>
        </p:nvGrpSpPr>
        <p:grpSpPr>
          <a:xfrm>
            <a:off x="3670561" y="8446993"/>
            <a:ext cx="485493" cy="584146"/>
            <a:chOff x="3436829" y="3510845"/>
            <a:chExt cx="120845" cy="109058"/>
          </a:xfrm>
        </p:grpSpPr>
        <p:sp>
          <p:nvSpPr>
            <p:cNvPr id="1169" name="Google Shape;1169;p27"/>
            <p:cNvSpPr/>
            <p:nvPr/>
          </p:nvSpPr>
          <p:spPr>
            <a:xfrm>
              <a:off x="3444788" y="3516466"/>
              <a:ext cx="106963" cy="96386"/>
            </a:xfrm>
            <a:custGeom>
              <a:avLst/>
              <a:gdLst/>
              <a:ahLst/>
              <a:cxnLst/>
              <a:rect l="l" t="t" r="r" b="b"/>
              <a:pathLst>
                <a:path w="5309" h="4784" extrusionOk="0">
                  <a:moveTo>
                    <a:pt x="4211" y="0"/>
                  </a:moveTo>
                  <a:cubicBezTo>
                    <a:pt x="4164" y="0"/>
                    <a:pt x="4117" y="3"/>
                    <a:pt x="4069" y="9"/>
                  </a:cubicBezTo>
                  <a:cubicBezTo>
                    <a:pt x="3792" y="45"/>
                    <a:pt x="3550" y="163"/>
                    <a:pt x="3345" y="357"/>
                  </a:cubicBezTo>
                  <a:cubicBezTo>
                    <a:pt x="3161" y="535"/>
                    <a:pt x="3026" y="743"/>
                    <a:pt x="2925" y="978"/>
                  </a:cubicBezTo>
                  <a:cubicBezTo>
                    <a:pt x="2897" y="1045"/>
                    <a:pt x="2876" y="1115"/>
                    <a:pt x="2844" y="1181"/>
                  </a:cubicBezTo>
                  <a:cubicBezTo>
                    <a:pt x="2799" y="1271"/>
                    <a:pt x="2742" y="1317"/>
                    <a:pt x="2681" y="1317"/>
                  </a:cubicBezTo>
                  <a:cubicBezTo>
                    <a:pt x="2631" y="1317"/>
                    <a:pt x="2579" y="1286"/>
                    <a:pt x="2529" y="1223"/>
                  </a:cubicBezTo>
                  <a:cubicBezTo>
                    <a:pt x="2452" y="1125"/>
                    <a:pt x="2384" y="1017"/>
                    <a:pt x="2315" y="912"/>
                  </a:cubicBezTo>
                  <a:cubicBezTo>
                    <a:pt x="2125" y="613"/>
                    <a:pt x="1845" y="445"/>
                    <a:pt x="1509" y="354"/>
                  </a:cubicBezTo>
                  <a:cubicBezTo>
                    <a:pt x="1397" y="324"/>
                    <a:pt x="1287" y="309"/>
                    <a:pt x="1180" y="309"/>
                  </a:cubicBezTo>
                  <a:cubicBezTo>
                    <a:pt x="795" y="309"/>
                    <a:pt x="454" y="501"/>
                    <a:pt x="239" y="857"/>
                  </a:cubicBezTo>
                  <a:cubicBezTo>
                    <a:pt x="74" y="1134"/>
                    <a:pt x="0" y="1435"/>
                    <a:pt x="8" y="1757"/>
                  </a:cubicBezTo>
                  <a:cubicBezTo>
                    <a:pt x="5" y="2022"/>
                    <a:pt x="52" y="2279"/>
                    <a:pt x="145" y="2527"/>
                  </a:cubicBezTo>
                  <a:cubicBezTo>
                    <a:pt x="279" y="2885"/>
                    <a:pt x="483" y="3199"/>
                    <a:pt x="744" y="3477"/>
                  </a:cubicBezTo>
                  <a:cubicBezTo>
                    <a:pt x="1348" y="4125"/>
                    <a:pt x="2108" y="4504"/>
                    <a:pt x="2938" y="4767"/>
                  </a:cubicBezTo>
                  <a:cubicBezTo>
                    <a:pt x="2973" y="4778"/>
                    <a:pt x="3006" y="4783"/>
                    <a:pt x="3037" y="4783"/>
                  </a:cubicBezTo>
                  <a:cubicBezTo>
                    <a:pt x="3117" y="4783"/>
                    <a:pt x="3184" y="4748"/>
                    <a:pt x="3252" y="4690"/>
                  </a:cubicBezTo>
                  <a:cubicBezTo>
                    <a:pt x="4076" y="4008"/>
                    <a:pt x="4691" y="3172"/>
                    <a:pt x="5088" y="2182"/>
                  </a:cubicBezTo>
                  <a:cubicBezTo>
                    <a:pt x="5228" y="1831"/>
                    <a:pt x="5309" y="1461"/>
                    <a:pt x="5285" y="1077"/>
                  </a:cubicBezTo>
                  <a:cubicBezTo>
                    <a:pt x="5247" y="454"/>
                    <a:pt x="4782" y="0"/>
                    <a:pt x="4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3436829" y="3510845"/>
              <a:ext cx="120845" cy="109058"/>
            </a:xfrm>
            <a:custGeom>
              <a:avLst/>
              <a:gdLst/>
              <a:ahLst/>
              <a:cxnLst/>
              <a:rect l="l" t="t" r="r" b="b"/>
              <a:pathLst>
                <a:path w="5998" h="5413" extrusionOk="0">
                  <a:moveTo>
                    <a:pt x="4606" y="279"/>
                  </a:moveTo>
                  <a:cubicBezTo>
                    <a:pt x="5177" y="279"/>
                    <a:pt x="5642" y="733"/>
                    <a:pt x="5680" y="1356"/>
                  </a:cubicBezTo>
                  <a:cubicBezTo>
                    <a:pt x="5704" y="1740"/>
                    <a:pt x="5623" y="2110"/>
                    <a:pt x="5483" y="2461"/>
                  </a:cubicBezTo>
                  <a:cubicBezTo>
                    <a:pt x="5086" y="3451"/>
                    <a:pt x="4471" y="4287"/>
                    <a:pt x="3647" y="4969"/>
                  </a:cubicBezTo>
                  <a:cubicBezTo>
                    <a:pt x="3579" y="5027"/>
                    <a:pt x="3512" y="5062"/>
                    <a:pt x="3432" y="5062"/>
                  </a:cubicBezTo>
                  <a:cubicBezTo>
                    <a:pt x="3401" y="5062"/>
                    <a:pt x="3368" y="5057"/>
                    <a:pt x="3333" y="5046"/>
                  </a:cubicBezTo>
                  <a:cubicBezTo>
                    <a:pt x="2503" y="4783"/>
                    <a:pt x="1743" y="4404"/>
                    <a:pt x="1139" y="3756"/>
                  </a:cubicBezTo>
                  <a:cubicBezTo>
                    <a:pt x="878" y="3478"/>
                    <a:pt x="674" y="3164"/>
                    <a:pt x="540" y="2806"/>
                  </a:cubicBezTo>
                  <a:cubicBezTo>
                    <a:pt x="447" y="2558"/>
                    <a:pt x="400" y="2301"/>
                    <a:pt x="403" y="2036"/>
                  </a:cubicBezTo>
                  <a:cubicBezTo>
                    <a:pt x="395" y="1714"/>
                    <a:pt x="469" y="1413"/>
                    <a:pt x="634" y="1136"/>
                  </a:cubicBezTo>
                  <a:cubicBezTo>
                    <a:pt x="849" y="780"/>
                    <a:pt x="1190" y="588"/>
                    <a:pt x="1575" y="588"/>
                  </a:cubicBezTo>
                  <a:cubicBezTo>
                    <a:pt x="1682" y="588"/>
                    <a:pt x="1792" y="603"/>
                    <a:pt x="1904" y="633"/>
                  </a:cubicBezTo>
                  <a:cubicBezTo>
                    <a:pt x="2240" y="724"/>
                    <a:pt x="2520" y="892"/>
                    <a:pt x="2710" y="1191"/>
                  </a:cubicBezTo>
                  <a:cubicBezTo>
                    <a:pt x="2779" y="1296"/>
                    <a:pt x="2847" y="1404"/>
                    <a:pt x="2924" y="1502"/>
                  </a:cubicBezTo>
                  <a:cubicBezTo>
                    <a:pt x="2974" y="1565"/>
                    <a:pt x="3026" y="1596"/>
                    <a:pt x="3076" y="1596"/>
                  </a:cubicBezTo>
                  <a:cubicBezTo>
                    <a:pt x="3137" y="1596"/>
                    <a:pt x="3194" y="1550"/>
                    <a:pt x="3239" y="1460"/>
                  </a:cubicBezTo>
                  <a:cubicBezTo>
                    <a:pt x="3271" y="1394"/>
                    <a:pt x="3292" y="1324"/>
                    <a:pt x="3320" y="1257"/>
                  </a:cubicBezTo>
                  <a:cubicBezTo>
                    <a:pt x="3421" y="1022"/>
                    <a:pt x="3556" y="814"/>
                    <a:pt x="3740" y="636"/>
                  </a:cubicBezTo>
                  <a:cubicBezTo>
                    <a:pt x="3945" y="442"/>
                    <a:pt x="4187" y="324"/>
                    <a:pt x="4464" y="288"/>
                  </a:cubicBezTo>
                  <a:cubicBezTo>
                    <a:pt x="4512" y="282"/>
                    <a:pt x="4559" y="279"/>
                    <a:pt x="4606" y="279"/>
                  </a:cubicBezTo>
                  <a:close/>
                  <a:moveTo>
                    <a:pt x="4615" y="0"/>
                  </a:moveTo>
                  <a:cubicBezTo>
                    <a:pt x="4613" y="0"/>
                    <a:pt x="4611" y="1"/>
                    <a:pt x="4609" y="1"/>
                  </a:cubicBezTo>
                  <a:cubicBezTo>
                    <a:pt x="4014" y="4"/>
                    <a:pt x="3574" y="295"/>
                    <a:pt x="3243" y="769"/>
                  </a:cubicBezTo>
                  <a:cubicBezTo>
                    <a:pt x="3178" y="862"/>
                    <a:pt x="3122" y="963"/>
                    <a:pt x="3040" y="1098"/>
                  </a:cubicBezTo>
                  <a:cubicBezTo>
                    <a:pt x="2984" y="1028"/>
                    <a:pt x="2953" y="987"/>
                    <a:pt x="2919" y="946"/>
                  </a:cubicBezTo>
                  <a:cubicBezTo>
                    <a:pt x="2573" y="517"/>
                    <a:pt x="2143" y="277"/>
                    <a:pt x="1635" y="277"/>
                  </a:cubicBezTo>
                  <a:cubicBezTo>
                    <a:pt x="1522" y="277"/>
                    <a:pt x="1405" y="289"/>
                    <a:pt x="1285" y="313"/>
                  </a:cubicBezTo>
                  <a:cubicBezTo>
                    <a:pt x="605" y="449"/>
                    <a:pt x="277" y="950"/>
                    <a:pt x="143" y="1588"/>
                  </a:cubicBezTo>
                  <a:cubicBezTo>
                    <a:pt x="0" y="2259"/>
                    <a:pt x="170" y="2878"/>
                    <a:pt x="525" y="3450"/>
                  </a:cubicBezTo>
                  <a:cubicBezTo>
                    <a:pt x="824" y="3928"/>
                    <a:pt x="1221" y="4312"/>
                    <a:pt x="1691" y="4622"/>
                  </a:cubicBezTo>
                  <a:cubicBezTo>
                    <a:pt x="2193" y="4952"/>
                    <a:pt x="2745" y="5176"/>
                    <a:pt x="3307" y="5381"/>
                  </a:cubicBezTo>
                  <a:cubicBezTo>
                    <a:pt x="3365" y="5402"/>
                    <a:pt x="3417" y="5412"/>
                    <a:pt x="3465" y="5412"/>
                  </a:cubicBezTo>
                  <a:cubicBezTo>
                    <a:pt x="3562" y="5412"/>
                    <a:pt x="3645" y="5372"/>
                    <a:pt x="3735" y="5300"/>
                  </a:cubicBezTo>
                  <a:cubicBezTo>
                    <a:pt x="4524" y="4665"/>
                    <a:pt x="5138" y="3894"/>
                    <a:pt x="5582" y="2985"/>
                  </a:cubicBezTo>
                  <a:cubicBezTo>
                    <a:pt x="5759" y="2624"/>
                    <a:pt x="5877" y="2245"/>
                    <a:pt x="5937" y="1850"/>
                  </a:cubicBezTo>
                  <a:cubicBezTo>
                    <a:pt x="5998" y="1448"/>
                    <a:pt x="5968" y="1052"/>
                    <a:pt x="5762" y="691"/>
                  </a:cubicBezTo>
                  <a:cubicBezTo>
                    <a:pt x="5510" y="249"/>
                    <a:pt x="5130" y="0"/>
                    <a:pt x="4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3488064" y="3576526"/>
              <a:ext cx="28045" cy="14446"/>
            </a:xfrm>
            <a:custGeom>
              <a:avLst/>
              <a:gdLst/>
              <a:ahLst/>
              <a:cxnLst/>
              <a:rect l="l" t="t" r="r" b="b"/>
              <a:pathLst>
                <a:path w="1392" h="717" extrusionOk="0">
                  <a:moveTo>
                    <a:pt x="1231" y="0"/>
                  </a:moveTo>
                  <a:cubicBezTo>
                    <a:pt x="1176" y="0"/>
                    <a:pt x="1124" y="43"/>
                    <a:pt x="1071" y="145"/>
                  </a:cubicBezTo>
                  <a:cubicBezTo>
                    <a:pt x="1011" y="263"/>
                    <a:pt x="939" y="360"/>
                    <a:pt x="805" y="391"/>
                  </a:cubicBezTo>
                  <a:cubicBezTo>
                    <a:pt x="762" y="401"/>
                    <a:pt x="720" y="406"/>
                    <a:pt x="679" y="406"/>
                  </a:cubicBezTo>
                  <a:cubicBezTo>
                    <a:pt x="565" y="406"/>
                    <a:pt x="461" y="366"/>
                    <a:pt x="370" y="277"/>
                  </a:cubicBezTo>
                  <a:cubicBezTo>
                    <a:pt x="310" y="218"/>
                    <a:pt x="256" y="151"/>
                    <a:pt x="190" y="103"/>
                  </a:cubicBezTo>
                  <a:cubicBezTo>
                    <a:pt x="177" y="93"/>
                    <a:pt x="155" y="88"/>
                    <a:pt x="133" y="88"/>
                  </a:cubicBezTo>
                  <a:cubicBezTo>
                    <a:pt x="110" y="88"/>
                    <a:pt x="88" y="93"/>
                    <a:pt x="76" y="103"/>
                  </a:cubicBezTo>
                  <a:cubicBezTo>
                    <a:pt x="41" y="131"/>
                    <a:pt x="14" y="185"/>
                    <a:pt x="8" y="229"/>
                  </a:cubicBezTo>
                  <a:cubicBezTo>
                    <a:pt x="1" y="265"/>
                    <a:pt x="24" y="310"/>
                    <a:pt x="46" y="345"/>
                  </a:cubicBezTo>
                  <a:cubicBezTo>
                    <a:pt x="189" y="575"/>
                    <a:pt x="401" y="692"/>
                    <a:pt x="658" y="717"/>
                  </a:cubicBezTo>
                  <a:cubicBezTo>
                    <a:pt x="974" y="691"/>
                    <a:pt x="1215" y="600"/>
                    <a:pt x="1339" y="290"/>
                  </a:cubicBezTo>
                  <a:cubicBezTo>
                    <a:pt x="1391" y="154"/>
                    <a:pt x="1370" y="50"/>
                    <a:pt x="1284" y="12"/>
                  </a:cubicBezTo>
                  <a:cubicBezTo>
                    <a:pt x="1266" y="4"/>
                    <a:pt x="1248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3520965" y="3554202"/>
              <a:ext cx="6971" cy="8643"/>
            </a:xfrm>
            <a:custGeom>
              <a:avLst/>
              <a:gdLst/>
              <a:ahLst/>
              <a:cxnLst/>
              <a:rect l="l" t="t" r="r" b="b"/>
              <a:pathLst>
                <a:path w="346" h="429" extrusionOk="0">
                  <a:moveTo>
                    <a:pt x="174" y="0"/>
                  </a:moveTo>
                  <a:cubicBezTo>
                    <a:pt x="146" y="0"/>
                    <a:pt x="117" y="8"/>
                    <a:pt x="94" y="24"/>
                  </a:cubicBezTo>
                  <a:cubicBezTo>
                    <a:pt x="28" y="70"/>
                    <a:pt x="1" y="134"/>
                    <a:pt x="9" y="210"/>
                  </a:cubicBezTo>
                  <a:cubicBezTo>
                    <a:pt x="20" y="303"/>
                    <a:pt x="42" y="403"/>
                    <a:pt x="146" y="427"/>
                  </a:cubicBezTo>
                  <a:cubicBezTo>
                    <a:pt x="153" y="428"/>
                    <a:pt x="160" y="429"/>
                    <a:pt x="167" y="429"/>
                  </a:cubicBezTo>
                  <a:cubicBezTo>
                    <a:pt x="212" y="429"/>
                    <a:pt x="270" y="402"/>
                    <a:pt x="304" y="371"/>
                  </a:cubicBezTo>
                  <a:cubicBezTo>
                    <a:pt x="317" y="358"/>
                    <a:pt x="325" y="340"/>
                    <a:pt x="330" y="320"/>
                  </a:cubicBezTo>
                  <a:cubicBezTo>
                    <a:pt x="345" y="259"/>
                    <a:pt x="340" y="195"/>
                    <a:pt x="320" y="135"/>
                  </a:cubicBezTo>
                  <a:cubicBezTo>
                    <a:pt x="310" y="108"/>
                    <a:pt x="299" y="81"/>
                    <a:pt x="285" y="58"/>
                  </a:cubicBezTo>
                  <a:cubicBezTo>
                    <a:pt x="261" y="19"/>
                    <a:pt x="218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3475069" y="3560488"/>
              <a:ext cx="6749" cy="7958"/>
            </a:xfrm>
            <a:custGeom>
              <a:avLst/>
              <a:gdLst/>
              <a:ahLst/>
              <a:cxnLst/>
              <a:rect l="l" t="t" r="r" b="b"/>
              <a:pathLst>
                <a:path w="335" h="395" extrusionOk="0">
                  <a:moveTo>
                    <a:pt x="160" y="1"/>
                  </a:moveTo>
                  <a:cubicBezTo>
                    <a:pt x="156" y="1"/>
                    <a:pt x="151" y="1"/>
                    <a:pt x="146" y="1"/>
                  </a:cubicBezTo>
                  <a:cubicBezTo>
                    <a:pt x="55" y="9"/>
                    <a:pt x="1" y="89"/>
                    <a:pt x="7" y="206"/>
                  </a:cubicBezTo>
                  <a:cubicBezTo>
                    <a:pt x="13" y="318"/>
                    <a:pt x="80" y="394"/>
                    <a:pt x="171" y="394"/>
                  </a:cubicBezTo>
                  <a:cubicBezTo>
                    <a:pt x="263" y="394"/>
                    <a:pt x="335" y="310"/>
                    <a:pt x="331" y="204"/>
                  </a:cubicBezTo>
                  <a:cubicBezTo>
                    <a:pt x="328" y="89"/>
                    <a:pt x="25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26589786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4720" y="433495"/>
            <a:ext cx="5852160" cy="3576319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4720" y="4118187"/>
            <a:ext cx="5852160" cy="1300480"/>
          </a:xfrm>
        </p:spPr>
        <p:txBody>
          <a:bodyPr/>
          <a:lstStyle>
            <a:lvl1pPr marL="0" indent="0" algn="l">
              <a:spcBef>
                <a:spcPts val="1280"/>
              </a:spcBef>
              <a:buNone/>
              <a:defRPr sz="2560">
                <a:solidFill>
                  <a:schemeClr val="bg2">
                    <a:lumMod val="25000"/>
                    <a:lumOff val="75000"/>
                  </a:schemeClr>
                </a:solidFill>
              </a:defRPr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147" y="2384215"/>
            <a:ext cx="10728960" cy="2492587"/>
          </a:xfrm>
        </p:spPr>
        <p:txBody>
          <a:bodyPr anchor="b">
            <a:normAutofit/>
          </a:bodyPr>
          <a:lstStyle>
            <a:lvl1pPr>
              <a:defRPr sz="5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1147" y="5093547"/>
            <a:ext cx="10728960" cy="1625600"/>
          </a:xfrm>
        </p:spPr>
        <p:txBody>
          <a:bodyPr/>
          <a:lstStyle>
            <a:lvl1pPr marL="0" indent="0">
              <a:spcBef>
                <a:spcPts val="1280"/>
              </a:spcBef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7920" y="2384215"/>
            <a:ext cx="5169408" cy="6177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472" y="2384215"/>
            <a:ext cx="5169408" cy="6177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6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7920" y="2390987"/>
            <a:ext cx="5169408" cy="1171786"/>
          </a:xfrm>
        </p:spPr>
        <p:txBody>
          <a:bodyPr anchor="ctr"/>
          <a:lstStyle>
            <a:lvl1pPr marL="0" indent="0">
              <a:buNone/>
              <a:defRPr sz="256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7920" y="3562774"/>
            <a:ext cx="5169408" cy="4998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97472" y="2390987"/>
            <a:ext cx="5169408" cy="1171786"/>
          </a:xfrm>
        </p:spPr>
        <p:txBody>
          <a:bodyPr anchor="ctr"/>
          <a:lstStyle>
            <a:lvl1pPr marL="0" indent="0">
              <a:buNone/>
              <a:defRPr sz="256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7472" y="3562774"/>
            <a:ext cx="5169408" cy="4998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7965440" cy="9753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0" y="1192107"/>
            <a:ext cx="3901440" cy="3034453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1192107"/>
            <a:ext cx="6583680" cy="736938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2" y="4443307"/>
            <a:ext cx="3901440" cy="4118187"/>
          </a:xfrm>
        </p:spPr>
        <p:txBody>
          <a:bodyPr>
            <a:normAutofit/>
          </a:bodyPr>
          <a:lstStyle>
            <a:lvl1pPr marL="0" indent="0">
              <a:spcBef>
                <a:spcPts val="1280"/>
              </a:spcBef>
              <a:buNone/>
              <a:defRPr sz="256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3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0" y="1192107"/>
            <a:ext cx="3901440" cy="3034453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7721600" cy="9753600"/>
          </a:xfrm>
          <a:solidFill>
            <a:schemeClr val="bg1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2560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1" y="4443307"/>
            <a:ext cx="3901440" cy="4118187"/>
          </a:xfrm>
        </p:spPr>
        <p:txBody>
          <a:bodyPr>
            <a:normAutofit/>
          </a:bodyPr>
          <a:lstStyle>
            <a:lvl1pPr marL="0" indent="0">
              <a:spcBef>
                <a:spcPts val="1280"/>
              </a:spcBef>
              <a:buNone/>
              <a:defRPr sz="256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21600" y="0"/>
            <a:ext cx="243840" cy="9753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19684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6160" y="519290"/>
            <a:ext cx="1950720" cy="80422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7920" y="519290"/>
            <a:ext cx="8534400" cy="80422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0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1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2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10/30/2024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10/30/2024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626773" y="0"/>
            <a:ext cx="5378138" cy="6411856"/>
          </a:xfrm>
          <a:custGeom>
            <a:avLst/>
            <a:gdLst/>
            <a:ahLst/>
            <a:cxnLst/>
            <a:rect l="l" t="t" r="r" b="b"/>
            <a:pathLst>
              <a:path w="8314055" h="7434580">
                <a:moveTo>
                  <a:pt x="8313882" y="0"/>
                </a:moveTo>
                <a:lnTo>
                  <a:pt x="0" y="0"/>
                </a:lnTo>
                <a:lnTo>
                  <a:pt x="0" y="7434328"/>
                </a:lnTo>
                <a:lnTo>
                  <a:pt x="8313882" y="7434328"/>
                </a:lnTo>
                <a:lnTo>
                  <a:pt x="8313882" y="0"/>
                </a:lnTo>
                <a:close/>
              </a:path>
            </a:pathLst>
          </a:custGeom>
          <a:solidFill>
            <a:srgbClr val="DA1A32"/>
          </a:solidFill>
        </p:spPr>
        <p:txBody>
          <a:bodyPr wrap="square" lIns="0" tIns="0" rIns="0" bIns="0" rtlCol="0"/>
          <a:lstStyle/>
          <a:p>
            <a:endParaRPr sz="906"/>
          </a:p>
        </p:txBody>
      </p:sp>
      <p:sp>
        <p:nvSpPr>
          <p:cNvPr id="17" name="bg object 17"/>
          <p:cNvSpPr/>
          <p:nvPr/>
        </p:nvSpPr>
        <p:spPr>
          <a:xfrm>
            <a:off x="7799493" y="230277"/>
            <a:ext cx="5205617" cy="5951284"/>
          </a:xfrm>
          <a:custGeom>
            <a:avLst/>
            <a:gdLst/>
            <a:ahLst/>
            <a:cxnLst/>
            <a:rect l="l" t="t" r="r" b="b"/>
            <a:pathLst>
              <a:path w="8047355" h="6900545">
                <a:moveTo>
                  <a:pt x="0" y="6900313"/>
                </a:moveTo>
                <a:lnTo>
                  <a:pt x="8046875" y="6900313"/>
                </a:lnTo>
              </a:path>
              <a:path w="8047355" h="6900545">
                <a:moveTo>
                  <a:pt x="8046875" y="0"/>
                </a:moveTo>
                <a:lnTo>
                  <a:pt x="0" y="0"/>
                </a:lnTo>
                <a:lnTo>
                  <a:pt x="0" y="6900313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0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232" y="359283"/>
            <a:ext cx="12134335" cy="14542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4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240" y="2243328"/>
            <a:ext cx="11704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42226" y="9377238"/>
            <a:ext cx="4151184" cy="114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  <a:endParaRPr lang="en-US" spc="-97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9"/>
            <a:ext cx="299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7" y="9070849"/>
            <a:ext cx="299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37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83" r:id="rId1"/>
    <p:sldLayoutId id="2147498484" r:id="rId2"/>
    <p:sldLayoutId id="2147498485" r:id="rId3"/>
    <p:sldLayoutId id="2147498486" r:id="rId4"/>
    <p:sldLayoutId id="214749848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5763">
        <a:defRPr>
          <a:latin typeface="+mn-lt"/>
          <a:ea typeface="+mn-ea"/>
          <a:cs typeface="+mn-cs"/>
        </a:defRPr>
      </a:lvl2pPr>
      <a:lvl3pPr marL="591525">
        <a:defRPr>
          <a:latin typeface="+mn-lt"/>
          <a:ea typeface="+mn-ea"/>
          <a:cs typeface="+mn-cs"/>
        </a:defRPr>
      </a:lvl3pPr>
      <a:lvl4pPr marL="887288">
        <a:defRPr>
          <a:latin typeface="+mn-lt"/>
          <a:ea typeface="+mn-ea"/>
          <a:cs typeface="+mn-cs"/>
        </a:defRPr>
      </a:lvl4pPr>
      <a:lvl5pPr marL="1183051">
        <a:defRPr>
          <a:latin typeface="+mn-lt"/>
          <a:ea typeface="+mn-ea"/>
          <a:cs typeface="+mn-cs"/>
        </a:defRPr>
      </a:lvl5pPr>
      <a:lvl6pPr marL="1478813">
        <a:defRPr>
          <a:latin typeface="+mn-lt"/>
          <a:ea typeface="+mn-ea"/>
          <a:cs typeface="+mn-cs"/>
        </a:defRPr>
      </a:lvl6pPr>
      <a:lvl7pPr marL="1774576">
        <a:defRPr>
          <a:latin typeface="+mn-lt"/>
          <a:ea typeface="+mn-ea"/>
          <a:cs typeface="+mn-cs"/>
        </a:defRPr>
      </a:lvl7pPr>
      <a:lvl8pPr marL="2070339">
        <a:defRPr>
          <a:latin typeface="+mn-lt"/>
          <a:ea typeface="+mn-ea"/>
          <a:cs typeface="+mn-cs"/>
        </a:defRPr>
      </a:lvl8pPr>
      <a:lvl9pPr marL="236610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5763">
        <a:defRPr>
          <a:latin typeface="+mn-lt"/>
          <a:ea typeface="+mn-ea"/>
          <a:cs typeface="+mn-cs"/>
        </a:defRPr>
      </a:lvl2pPr>
      <a:lvl3pPr marL="591525">
        <a:defRPr>
          <a:latin typeface="+mn-lt"/>
          <a:ea typeface="+mn-ea"/>
          <a:cs typeface="+mn-cs"/>
        </a:defRPr>
      </a:lvl3pPr>
      <a:lvl4pPr marL="887288">
        <a:defRPr>
          <a:latin typeface="+mn-lt"/>
          <a:ea typeface="+mn-ea"/>
          <a:cs typeface="+mn-cs"/>
        </a:defRPr>
      </a:lvl4pPr>
      <a:lvl5pPr marL="1183051">
        <a:defRPr>
          <a:latin typeface="+mn-lt"/>
          <a:ea typeface="+mn-ea"/>
          <a:cs typeface="+mn-cs"/>
        </a:defRPr>
      </a:lvl5pPr>
      <a:lvl6pPr marL="1478813">
        <a:defRPr>
          <a:latin typeface="+mn-lt"/>
          <a:ea typeface="+mn-ea"/>
          <a:cs typeface="+mn-cs"/>
        </a:defRPr>
      </a:lvl6pPr>
      <a:lvl7pPr marL="1774576">
        <a:defRPr>
          <a:latin typeface="+mn-lt"/>
          <a:ea typeface="+mn-ea"/>
          <a:cs typeface="+mn-cs"/>
        </a:defRPr>
      </a:lvl7pPr>
      <a:lvl8pPr marL="2070339">
        <a:defRPr>
          <a:latin typeface="+mn-lt"/>
          <a:ea typeface="+mn-ea"/>
          <a:cs typeface="+mn-cs"/>
        </a:defRPr>
      </a:lvl8pPr>
      <a:lvl9pPr marL="2366101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4000" y="1024000"/>
            <a:ext cx="10956800" cy="107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4000" y="2345876"/>
            <a:ext cx="10956800" cy="638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6855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89" r:id="rId1"/>
    <p:sldLayoutId id="2147498490" r:id="rId2"/>
    <p:sldLayoutId id="2147498491" r:id="rId3"/>
    <p:sldLayoutId id="214749849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17031" y="1014518"/>
            <a:ext cx="1097088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7031" y="2185434"/>
            <a:ext cx="10970880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30429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94" r:id="rId1"/>
    <p:sldLayoutId id="2147498495" r:id="rId2"/>
    <p:sldLayoutId id="2147498496" r:id="rId3"/>
    <p:sldLayoutId id="214749849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7920" y="433493"/>
            <a:ext cx="10728960" cy="1625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7920" y="2384213"/>
            <a:ext cx="10728960" cy="617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313" y="9091644"/>
            <a:ext cx="7554646" cy="257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03360" y="9091644"/>
            <a:ext cx="1381760" cy="257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2EC29-B8C5-4C7A-B6DA-418494D5CB21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8960" y="9091644"/>
            <a:ext cx="1137920" cy="257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3838-BFF5-400C-B067-3DF4A5F395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99" r:id="rId1"/>
    <p:sldLayoutId id="2147498500" r:id="rId2"/>
    <p:sldLayoutId id="2147498501" r:id="rId3"/>
    <p:sldLayoutId id="2147498502" r:id="rId4"/>
    <p:sldLayoutId id="2147498503" r:id="rId5"/>
    <p:sldLayoutId id="2147498504" r:id="rId6"/>
    <p:sldLayoutId id="2147498505" r:id="rId7"/>
    <p:sldLayoutId id="2147498506" r:id="rId8"/>
    <p:sldLayoutId id="2147498507" r:id="rId9"/>
    <p:sldLayoutId id="2147498508" r:id="rId10"/>
    <p:sldLayoutId id="21474985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36465" indent="-243848" algn="l" defTabSz="975390" rtl="0" eaLnBrk="1" latinLnBrk="0" hangingPunct="1">
        <a:lnSpc>
          <a:spcPct val="90000"/>
        </a:lnSpc>
        <a:spcBef>
          <a:spcPts val="128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829082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121699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414316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1706933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1999550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2292168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584785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4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tredor.tim@somersetcollegeprep.org" TargetMode="Externa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7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jpg"/><Relationship Id="rId16" Type="http://schemas.openxmlformats.org/officeDocument/2006/relationships/image" Target="../media/image82.png"/><Relationship Id="rId20" Type="http://schemas.openxmlformats.org/officeDocument/2006/relationships/image" Target="../media/image86.jp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hyperlink" Target="mailto:saran020@somerset.colegia.org" TargetMode="External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9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6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1803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6848C-2BF9-7A74-038C-C121C2469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608668"/>
            <a:ext cx="11216640" cy="1167723"/>
          </a:xfrm>
        </p:spPr>
        <p:txBody>
          <a:bodyPr vert="horz" lIns="97536" tIns="48768" rIns="97536" bIns="48768" rtlCol="0" anchor="ctr">
            <a:normAutofit/>
          </a:bodyPr>
          <a:lstStyle/>
          <a:p>
            <a:r>
              <a:rPr lang="en-US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Somerset Contingency Team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2601"/>
            <a:ext cx="13004800" cy="5510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6F3D7-D2D3-10E0-DCE5-5CB5A3C47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1" y="3459818"/>
            <a:ext cx="5437631" cy="4348142"/>
          </a:xfrm>
        </p:spPr>
        <p:txBody>
          <a:bodyPr vert="horz" lIns="97536" tIns="48768" rIns="97536" bIns="48768" rtlCol="0" anchor="ctr">
            <a:normAutofit/>
          </a:bodyPr>
          <a:lstStyle/>
          <a:p>
            <a:r>
              <a:rPr lang="en-US" sz="2133"/>
              <a:t>Needs Hours? </a:t>
            </a:r>
            <a:r>
              <a:rPr lang="en-US" sz="2133" u="sng"/>
              <a:t>(High school Students Only)</a:t>
            </a:r>
          </a:p>
          <a:p>
            <a:r>
              <a:rPr lang="en-US" sz="2133"/>
              <a:t>Join our team</a:t>
            </a:r>
          </a:p>
          <a:p>
            <a:r>
              <a:rPr lang="en-US" sz="2133" b="1" u="sng"/>
              <a:t>Help Needed for the following</a:t>
            </a:r>
          </a:p>
          <a:p>
            <a:r>
              <a:rPr lang="en-US" sz="2133" i="1"/>
              <a:t>Back to School &amp; Open House</a:t>
            </a:r>
          </a:p>
          <a:p>
            <a:r>
              <a:rPr lang="en-US" sz="2133" i="1"/>
              <a:t>Hurricane Prep &amp; Recovery</a:t>
            </a:r>
          </a:p>
          <a:p>
            <a:r>
              <a:rPr lang="en-US" sz="2133" i="1"/>
              <a:t>State Testing</a:t>
            </a:r>
          </a:p>
          <a:p>
            <a:r>
              <a:rPr lang="en-US" sz="2133" i="1"/>
              <a:t>Concerts</a:t>
            </a:r>
          </a:p>
          <a:p>
            <a:r>
              <a:rPr lang="en-US" sz="2133" i="1"/>
              <a:t>Sports Banquet &amp; Graduation</a:t>
            </a:r>
          </a:p>
          <a:p>
            <a:r>
              <a:rPr lang="en-US" sz="2133" i="1"/>
              <a:t>Bethany 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DD28C0-DBCD-9E62-B1EF-C128821DC722}"/>
              </a:ext>
            </a:extLst>
          </p:cNvPr>
          <p:cNvSpPr txBox="1"/>
          <p:nvPr/>
        </p:nvSpPr>
        <p:spPr>
          <a:xfrm>
            <a:off x="6673088" y="3459818"/>
            <a:ext cx="5437632" cy="4348142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/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Sign up Sheet on Cafeteria window</a:t>
            </a: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Team Meeting &amp; Expectations TBD</a:t>
            </a: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133" b="1" i="1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Any Questions</a:t>
            </a: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See Mr. Horne</a:t>
            </a:r>
          </a:p>
        </p:txBody>
      </p:sp>
    </p:spTree>
    <p:extLst>
      <p:ext uri="{BB962C8B-B14F-4D97-AF65-F5344CB8AC3E}">
        <p14:creationId xmlns:p14="http://schemas.microsoft.com/office/powerpoint/2010/main" val="2508103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7A1F-A485-118A-EF78-93126E53D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663139"/>
            <a:ext cx="9753600" cy="4210751"/>
          </a:xfrm>
        </p:spPr>
        <p:txBody>
          <a:bodyPr>
            <a:normAutofit fontScale="90000"/>
          </a:bodyPr>
          <a:lstStyle/>
          <a:p>
            <a:r>
              <a:rPr lang="en-US" dirty="0"/>
              <a:t>Upcoming Assessments</a:t>
            </a:r>
            <a:br>
              <a:rPr lang="en-US" dirty="0"/>
            </a:b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FCLE—November 7</a:t>
            </a:r>
            <a:r>
              <a:rPr lang="en-US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br>
              <a:rPr lang="en-US" dirty="0"/>
            </a:br>
            <a:r>
              <a:rPr lang="en-US" sz="5654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(for students who took US Government in </a:t>
            </a:r>
            <a:r>
              <a:rPr lang="en-US" sz="5654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Quarter 1)</a:t>
            </a:r>
            <a:b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ASVAB—November 14</a:t>
            </a:r>
            <a:r>
              <a:rPr lang="en-US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b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(for 11</a:t>
            </a:r>
            <a:r>
              <a:rPr lang="en-US" baseline="300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r>
              <a:rPr lang="en-US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and 12</a:t>
            </a:r>
            <a:r>
              <a:rPr lang="en-US" baseline="300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r>
              <a:rPr lang="en-US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grades)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FD98A8-2BF1-17AA-0B2A-11B30A22611A}"/>
              </a:ext>
            </a:extLst>
          </p:cNvPr>
          <p:cNvSpPr txBox="1">
            <a:spLocks/>
          </p:cNvSpPr>
          <p:nvPr/>
        </p:nvSpPr>
        <p:spPr>
          <a:xfrm>
            <a:off x="1625600" y="6414682"/>
            <a:ext cx="9753600" cy="1176549"/>
          </a:xfrm>
          <a:prstGeom prst="rect">
            <a:avLst/>
          </a:prstGeom>
        </p:spPr>
        <p:txBody>
          <a:bodyPr vert="horz" lIns="97536" tIns="48768" rIns="97536" bIns="48768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75390"/>
            <a:r>
              <a:rPr lang="en-US" sz="6400" dirty="0">
                <a:solidFill>
                  <a:prstClr val="black"/>
                </a:solidFill>
                <a:latin typeface="Aptos Display" panose="02110004020202020204"/>
              </a:rPr>
              <a:t>*If you took American Government as Dual Enrollment, and wish to test here, email </a:t>
            </a:r>
            <a:r>
              <a:rPr lang="en-US" sz="6400" dirty="0">
                <a:solidFill>
                  <a:prstClr val="black"/>
                </a:solidFill>
                <a:latin typeface="Aptos Display" panose="02110004020202020204"/>
                <a:hlinkClick r:id="rId2"/>
              </a:rPr>
              <a:t>tredor.tim@somersetcollegeprep.org</a:t>
            </a:r>
            <a:r>
              <a:rPr lang="en-US" sz="6400" dirty="0">
                <a:solidFill>
                  <a:prstClr val="black"/>
                </a:solidFill>
                <a:latin typeface="Aptos Display" panose="02110004020202020204"/>
              </a:rPr>
              <a:t> to reserve a seat.  You may not take more than once every 29 days.</a:t>
            </a:r>
            <a:endParaRPr lang="en-US" sz="6400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7726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7426" y="2844803"/>
            <a:ext cx="5852160" cy="2682239"/>
          </a:xfrm>
        </p:spPr>
        <p:txBody>
          <a:bodyPr>
            <a:normAutofit fontScale="90000"/>
          </a:bodyPr>
          <a:lstStyle/>
          <a:p>
            <a:r>
              <a:rPr lang="en-US" dirty="0"/>
              <a:t>Attention Spartans!</a:t>
            </a:r>
            <a:br>
              <a:rPr lang="en-US" dirty="0"/>
            </a:br>
            <a:r>
              <a:rPr lang="en-US" dirty="0"/>
              <a:t>Girls Varsity Basketball Try-Outs Are This Friday, Nov. 1st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8560" y="5527041"/>
            <a:ext cx="5852160" cy="97536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4:00PM-5:30PM IN THE GYM</a:t>
            </a:r>
          </a:p>
          <a:p>
            <a:r>
              <a:rPr lang="en-US" sz="2987" b="1" dirty="0">
                <a:solidFill>
                  <a:schemeClr val="tx1"/>
                </a:solidFill>
              </a:rPr>
              <a:t>Open for all girls in 6</a:t>
            </a:r>
            <a:r>
              <a:rPr lang="en-US" sz="2987" b="1" baseline="30000" dirty="0">
                <a:solidFill>
                  <a:schemeClr val="tx1"/>
                </a:solidFill>
              </a:rPr>
              <a:t>th</a:t>
            </a:r>
            <a:r>
              <a:rPr lang="en-US" sz="2987" b="1" dirty="0">
                <a:solidFill>
                  <a:schemeClr val="tx1"/>
                </a:solidFill>
              </a:rPr>
              <a:t>-12</a:t>
            </a:r>
            <a:r>
              <a:rPr lang="en-US" sz="2987" b="1" baseline="30000" dirty="0">
                <a:solidFill>
                  <a:schemeClr val="tx1"/>
                </a:solidFill>
              </a:rPr>
              <a:t>th</a:t>
            </a:r>
            <a:r>
              <a:rPr lang="en-US" sz="2987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60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C6EE3-3538-6180-7A14-AC91DF1F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5D25C-D428-8163-F607-1FC20934C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0C867F-114E-2FB4-13C4-2E4E32B7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0"/>
            <a:ext cx="78232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1FF9-1222-460B-ACD7-BFA3DEC04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1A64C-ED0D-596E-3C68-602B229C9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C9A10-4F7D-A10D-3B33-074E17DB9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376"/>
            <a:ext cx="13004800" cy="744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385B0-5D7A-F1A7-9EE2-26EF557F9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F984F-2656-2495-FEBA-DE650FAE5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84E8C-4756-6D2A-5110-B43BA050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E6A0-06FF-FEDD-3A79-0A6F2275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604E3-D4B2-50FB-E27C-4DFAA912E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D2E29-4CC1-4C8F-F1AA-1B30CCD8D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32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1" name="Google Shape;6631;p60"/>
          <p:cNvSpPr/>
          <p:nvPr/>
        </p:nvSpPr>
        <p:spPr>
          <a:xfrm>
            <a:off x="278428" y="6969058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6632" name="Google Shape;6632;p60"/>
          <p:cNvSpPr txBox="1">
            <a:spLocks noGrp="1"/>
          </p:cNvSpPr>
          <p:nvPr>
            <p:ph type="title"/>
          </p:nvPr>
        </p:nvSpPr>
        <p:spPr>
          <a:xfrm>
            <a:off x="4210001" y="1931758"/>
            <a:ext cx="4527249" cy="1127622"/>
          </a:xfrm>
          <a:prstGeom prst="rect">
            <a:avLst/>
          </a:prstGeom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lvl="0" algn="ctr"/>
            <a:r>
              <a:rPr lang="en-US" sz="455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Dance For Food!</a:t>
            </a:r>
            <a:br>
              <a:rPr lang="en-US" sz="455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413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Auditions Sign Up</a:t>
            </a:r>
            <a:endParaRPr sz="3413" i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645" name="Google Shape;6645;p60"/>
          <p:cNvGrpSpPr/>
          <p:nvPr/>
        </p:nvGrpSpPr>
        <p:grpSpPr>
          <a:xfrm>
            <a:off x="11363172" y="7749952"/>
            <a:ext cx="437167" cy="538203"/>
            <a:chOff x="8104454" y="3931137"/>
            <a:chExt cx="307383" cy="378424"/>
          </a:xfrm>
        </p:grpSpPr>
        <p:sp>
          <p:nvSpPr>
            <p:cNvPr id="6646" name="Google Shape;6646;p60"/>
            <p:cNvSpPr/>
            <p:nvPr/>
          </p:nvSpPr>
          <p:spPr>
            <a:xfrm>
              <a:off x="8185879" y="4134067"/>
              <a:ext cx="137023" cy="106063"/>
            </a:xfrm>
            <a:custGeom>
              <a:avLst/>
              <a:gdLst/>
              <a:ahLst/>
              <a:cxnLst/>
              <a:rect l="l" t="t" r="r" b="b"/>
              <a:pathLst>
                <a:path w="3576" h="2768" extrusionOk="0">
                  <a:moveTo>
                    <a:pt x="1615" y="0"/>
                  </a:moveTo>
                  <a:cubicBezTo>
                    <a:pt x="1423" y="0"/>
                    <a:pt x="1231" y="82"/>
                    <a:pt x="1097" y="239"/>
                  </a:cubicBezTo>
                  <a:cubicBezTo>
                    <a:pt x="1058" y="285"/>
                    <a:pt x="476" y="978"/>
                    <a:pt x="0" y="1941"/>
                  </a:cubicBezTo>
                  <a:lnTo>
                    <a:pt x="418" y="2591"/>
                  </a:lnTo>
                  <a:lnTo>
                    <a:pt x="1199" y="2580"/>
                  </a:lnTo>
                  <a:cubicBezTo>
                    <a:pt x="1304" y="2364"/>
                    <a:pt x="1417" y="2163"/>
                    <a:pt x="1527" y="1982"/>
                  </a:cubicBezTo>
                  <a:cubicBezTo>
                    <a:pt x="1576" y="1900"/>
                    <a:pt x="1660" y="1859"/>
                    <a:pt x="1743" y="1859"/>
                  </a:cubicBezTo>
                  <a:cubicBezTo>
                    <a:pt x="1834" y="1859"/>
                    <a:pt x="1924" y="1907"/>
                    <a:pt x="1971" y="1999"/>
                  </a:cubicBezTo>
                  <a:cubicBezTo>
                    <a:pt x="2094" y="2238"/>
                    <a:pt x="2241" y="2501"/>
                    <a:pt x="2413" y="2767"/>
                  </a:cubicBezTo>
                  <a:lnTo>
                    <a:pt x="3232" y="2651"/>
                  </a:lnTo>
                  <a:lnTo>
                    <a:pt x="3575" y="2065"/>
                  </a:lnTo>
                  <a:cubicBezTo>
                    <a:pt x="3076" y="1298"/>
                    <a:pt x="2806" y="533"/>
                    <a:pt x="2799" y="513"/>
                  </a:cubicBezTo>
                  <a:cubicBezTo>
                    <a:pt x="2703" y="232"/>
                    <a:pt x="2440" y="55"/>
                    <a:pt x="2158" y="55"/>
                  </a:cubicBezTo>
                  <a:cubicBezTo>
                    <a:pt x="2089" y="55"/>
                    <a:pt x="2019" y="66"/>
                    <a:pt x="1949" y="88"/>
                  </a:cubicBezTo>
                  <a:cubicBezTo>
                    <a:pt x="1845" y="29"/>
                    <a:pt x="1730" y="0"/>
                    <a:pt x="1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47" name="Google Shape;6647;p60"/>
            <p:cNvSpPr/>
            <p:nvPr/>
          </p:nvSpPr>
          <p:spPr>
            <a:xfrm>
              <a:off x="8154305" y="3931176"/>
              <a:ext cx="245002" cy="154420"/>
            </a:xfrm>
            <a:custGeom>
              <a:avLst/>
              <a:gdLst/>
              <a:ahLst/>
              <a:cxnLst/>
              <a:rect l="l" t="t" r="r" b="b"/>
              <a:pathLst>
                <a:path w="6394" h="4030" extrusionOk="0">
                  <a:moveTo>
                    <a:pt x="2575" y="1"/>
                  </a:moveTo>
                  <a:cubicBezTo>
                    <a:pt x="1156" y="1"/>
                    <a:pt x="1" y="1156"/>
                    <a:pt x="1" y="2576"/>
                  </a:cubicBezTo>
                  <a:lnTo>
                    <a:pt x="364" y="3671"/>
                  </a:lnTo>
                  <a:lnTo>
                    <a:pt x="1865" y="4030"/>
                  </a:lnTo>
                  <a:lnTo>
                    <a:pt x="5755" y="4030"/>
                  </a:lnTo>
                  <a:cubicBezTo>
                    <a:pt x="6394" y="3046"/>
                    <a:pt x="5901" y="2358"/>
                    <a:pt x="5463" y="1990"/>
                  </a:cubicBezTo>
                  <a:cubicBezTo>
                    <a:pt x="5172" y="1745"/>
                    <a:pt x="4924" y="1455"/>
                    <a:pt x="4713" y="1141"/>
                  </a:cubicBezTo>
                  <a:cubicBezTo>
                    <a:pt x="4250" y="453"/>
                    <a:pt x="3464" y="1"/>
                    <a:pt x="2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48" name="Google Shape;6648;p60"/>
            <p:cNvSpPr/>
            <p:nvPr/>
          </p:nvSpPr>
          <p:spPr>
            <a:xfrm>
              <a:off x="8154382" y="3931137"/>
              <a:ext cx="150090" cy="106331"/>
            </a:xfrm>
            <a:custGeom>
              <a:avLst/>
              <a:gdLst/>
              <a:ahLst/>
              <a:cxnLst/>
              <a:rect l="l" t="t" r="r" b="b"/>
              <a:pathLst>
                <a:path w="3917" h="2775" extrusionOk="0">
                  <a:moveTo>
                    <a:pt x="2575" y="1"/>
                  </a:moveTo>
                  <a:cubicBezTo>
                    <a:pt x="1154" y="1"/>
                    <a:pt x="0" y="1156"/>
                    <a:pt x="0" y="2576"/>
                  </a:cubicBezTo>
                  <a:lnTo>
                    <a:pt x="397" y="2775"/>
                  </a:lnTo>
                  <a:cubicBezTo>
                    <a:pt x="397" y="1355"/>
                    <a:pt x="1552" y="201"/>
                    <a:pt x="2972" y="201"/>
                  </a:cubicBezTo>
                  <a:cubicBezTo>
                    <a:pt x="3306" y="201"/>
                    <a:pt x="3624" y="264"/>
                    <a:pt x="3916" y="378"/>
                  </a:cubicBezTo>
                  <a:cubicBezTo>
                    <a:pt x="3525" y="139"/>
                    <a:pt x="3065" y="1"/>
                    <a:pt x="2575" y="1"/>
                  </a:cubicBez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49" name="Google Shape;6649;p60"/>
            <p:cNvSpPr/>
            <p:nvPr/>
          </p:nvSpPr>
          <p:spPr>
            <a:xfrm>
              <a:off x="8278875" y="4070230"/>
              <a:ext cx="132962" cy="61998"/>
            </a:xfrm>
            <a:custGeom>
              <a:avLst/>
              <a:gdLst/>
              <a:ahLst/>
              <a:cxnLst/>
              <a:rect l="l" t="t" r="r" b="b"/>
              <a:pathLst>
                <a:path w="3470" h="1618" extrusionOk="0">
                  <a:moveTo>
                    <a:pt x="1443" y="1"/>
                  </a:moveTo>
                  <a:cubicBezTo>
                    <a:pt x="1339" y="1"/>
                    <a:pt x="1231" y="5"/>
                    <a:pt x="1122" y="14"/>
                  </a:cubicBezTo>
                  <a:cubicBezTo>
                    <a:pt x="509" y="61"/>
                    <a:pt x="22" y="225"/>
                    <a:pt x="0" y="232"/>
                  </a:cubicBezTo>
                  <a:lnTo>
                    <a:pt x="375" y="1333"/>
                  </a:lnTo>
                  <a:cubicBezTo>
                    <a:pt x="573" y="1266"/>
                    <a:pt x="1006" y="1164"/>
                    <a:pt x="1445" y="1164"/>
                  </a:cubicBezTo>
                  <a:cubicBezTo>
                    <a:pt x="1814" y="1164"/>
                    <a:pt x="2187" y="1236"/>
                    <a:pt x="2429" y="1461"/>
                  </a:cubicBezTo>
                  <a:cubicBezTo>
                    <a:pt x="2541" y="1566"/>
                    <a:pt x="2684" y="1618"/>
                    <a:pt x="2826" y="1618"/>
                  </a:cubicBezTo>
                  <a:cubicBezTo>
                    <a:pt x="2982" y="1618"/>
                    <a:pt x="3137" y="1555"/>
                    <a:pt x="3252" y="1432"/>
                  </a:cubicBezTo>
                  <a:cubicBezTo>
                    <a:pt x="3470" y="1197"/>
                    <a:pt x="3456" y="829"/>
                    <a:pt x="3221" y="609"/>
                  </a:cubicBezTo>
                  <a:cubicBezTo>
                    <a:pt x="2790" y="209"/>
                    <a:pt x="2180" y="1"/>
                    <a:pt x="1443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0" name="Google Shape;6650;p60"/>
            <p:cNvSpPr/>
            <p:nvPr/>
          </p:nvSpPr>
          <p:spPr>
            <a:xfrm>
              <a:off x="8115298" y="3987694"/>
              <a:ext cx="96483" cy="121237"/>
            </a:xfrm>
            <a:custGeom>
              <a:avLst/>
              <a:gdLst/>
              <a:ahLst/>
              <a:cxnLst/>
              <a:rect l="l" t="t" r="r" b="b"/>
              <a:pathLst>
                <a:path w="2518" h="3164" extrusionOk="0">
                  <a:moveTo>
                    <a:pt x="591" y="0"/>
                  </a:moveTo>
                  <a:cubicBezTo>
                    <a:pt x="586" y="0"/>
                    <a:pt x="581" y="0"/>
                    <a:pt x="576" y="1"/>
                  </a:cubicBezTo>
                  <a:cubicBezTo>
                    <a:pt x="254" y="8"/>
                    <a:pt x="0" y="276"/>
                    <a:pt x="9" y="597"/>
                  </a:cubicBezTo>
                  <a:cubicBezTo>
                    <a:pt x="25" y="1269"/>
                    <a:pt x="386" y="1932"/>
                    <a:pt x="1051" y="2514"/>
                  </a:cubicBezTo>
                  <a:cubicBezTo>
                    <a:pt x="1512" y="2918"/>
                    <a:pt x="1972" y="3154"/>
                    <a:pt x="1990" y="3163"/>
                  </a:cubicBezTo>
                  <a:lnTo>
                    <a:pt x="2517" y="2124"/>
                  </a:lnTo>
                  <a:cubicBezTo>
                    <a:pt x="2174" y="1952"/>
                    <a:pt x="1190" y="1293"/>
                    <a:pt x="1172" y="568"/>
                  </a:cubicBezTo>
                  <a:cubicBezTo>
                    <a:pt x="1168" y="414"/>
                    <a:pt x="1106" y="277"/>
                    <a:pt x="1006" y="175"/>
                  </a:cubicBezTo>
                  <a:cubicBezTo>
                    <a:pt x="901" y="67"/>
                    <a:pt x="753" y="0"/>
                    <a:pt x="591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1" name="Google Shape;6651;p60"/>
            <p:cNvSpPr/>
            <p:nvPr/>
          </p:nvSpPr>
          <p:spPr>
            <a:xfrm>
              <a:off x="8188101" y="4135753"/>
              <a:ext cx="128977" cy="68052"/>
            </a:xfrm>
            <a:custGeom>
              <a:avLst/>
              <a:gdLst/>
              <a:ahLst/>
              <a:cxnLst/>
              <a:rect l="l" t="t" r="r" b="b"/>
              <a:pathLst>
                <a:path w="3366" h="1776" extrusionOk="0">
                  <a:moveTo>
                    <a:pt x="1311" y="1"/>
                  </a:moveTo>
                  <a:cubicBezTo>
                    <a:pt x="1209" y="40"/>
                    <a:pt x="1113" y="105"/>
                    <a:pt x="1036" y="195"/>
                  </a:cubicBezTo>
                  <a:cubicBezTo>
                    <a:pt x="999" y="239"/>
                    <a:pt x="465" y="876"/>
                    <a:pt x="0" y="1775"/>
                  </a:cubicBezTo>
                  <a:lnTo>
                    <a:pt x="3365" y="1775"/>
                  </a:lnTo>
                  <a:cubicBezTo>
                    <a:pt x="2965" y="1098"/>
                    <a:pt x="2749" y="486"/>
                    <a:pt x="2744" y="471"/>
                  </a:cubicBezTo>
                  <a:cubicBezTo>
                    <a:pt x="2647" y="189"/>
                    <a:pt x="2383" y="11"/>
                    <a:pt x="2101" y="11"/>
                  </a:cubicBezTo>
                  <a:cubicBezTo>
                    <a:pt x="2031" y="11"/>
                    <a:pt x="1961" y="22"/>
                    <a:pt x="1891" y="44"/>
                  </a:cubicBezTo>
                  <a:cubicBezTo>
                    <a:pt x="1862" y="26"/>
                    <a:pt x="1831" y="13"/>
                    <a:pt x="1801" y="1"/>
                  </a:cubicBezTo>
                  <a:close/>
                </a:path>
              </a:pathLst>
            </a:custGeom>
            <a:solidFill>
              <a:srgbClr val="FF4809">
                <a:alpha val="368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2" name="Google Shape;6652;p60"/>
            <p:cNvSpPr/>
            <p:nvPr/>
          </p:nvSpPr>
          <p:spPr>
            <a:xfrm>
              <a:off x="8179786" y="4064099"/>
              <a:ext cx="146526" cy="104224"/>
            </a:xfrm>
            <a:custGeom>
              <a:avLst/>
              <a:gdLst/>
              <a:ahLst/>
              <a:cxnLst/>
              <a:rect l="l" t="t" r="r" b="b"/>
              <a:pathLst>
                <a:path w="3824" h="2720" extrusionOk="0">
                  <a:moveTo>
                    <a:pt x="333" y="0"/>
                  </a:moveTo>
                  <a:cubicBezTo>
                    <a:pt x="333" y="0"/>
                    <a:pt x="0" y="1623"/>
                    <a:pt x="619" y="2719"/>
                  </a:cubicBezTo>
                  <a:lnTo>
                    <a:pt x="3204" y="2719"/>
                  </a:lnTo>
                  <a:cubicBezTo>
                    <a:pt x="3823" y="1623"/>
                    <a:pt x="3491" y="0"/>
                    <a:pt x="3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3" name="Google Shape;6653;p60"/>
            <p:cNvSpPr/>
            <p:nvPr/>
          </p:nvSpPr>
          <p:spPr>
            <a:xfrm>
              <a:off x="8179901" y="4064099"/>
              <a:ext cx="44410" cy="104224"/>
            </a:xfrm>
            <a:custGeom>
              <a:avLst/>
              <a:gdLst/>
              <a:ahLst/>
              <a:cxnLst/>
              <a:rect l="l" t="t" r="r" b="b"/>
              <a:pathLst>
                <a:path w="1159" h="2720" extrusionOk="0">
                  <a:moveTo>
                    <a:pt x="333" y="0"/>
                  </a:moveTo>
                  <a:cubicBezTo>
                    <a:pt x="333" y="0"/>
                    <a:pt x="1" y="1623"/>
                    <a:pt x="620" y="2719"/>
                  </a:cubicBezTo>
                  <a:lnTo>
                    <a:pt x="1158" y="2719"/>
                  </a:lnTo>
                  <a:cubicBezTo>
                    <a:pt x="539" y="1623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4" name="Google Shape;6654;p60"/>
            <p:cNvSpPr/>
            <p:nvPr/>
          </p:nvSpPr>
          <p:spPr>
            <a:xfrm>
              <a:off x="8226419" y="4080307"/>
              <a:ext cx="53223" cy="51920"/>
            </a:xfrm>
            <a:custGeom>
              <a:avLst/>
              <a:gdLst/>
              <a:ahLst/>
              <a:cxnLst/>
              <a:rect l="l" t="t" r="r" b="b"/>
              <a:pathLst>
                <a:path w="1389" h="1355" extrusionOk="0">
                  <a:moveTo>
                    <a:pt x="693" y="1"/>
                  </a:moveTo>
                  <a:cubicBezTo>
                    <a:pt x="334" y="1"/>
                    <a:pt x="35" y="283"/>
                    <a:pt x="18" y="646"/>
                  </a:cubicBezTo>
                  <a:cubicBezTo>
                    <a:pt x="0" y="1019"/>
                    <a:pt x="289" y="1337"/>
                    <a:pt x="663" y="1354"/>
                  </a:cubicBezTo>
                  <a:cubicBezTo>
                    <a:pt x="674" y="1354"/>
                    <a:pt x="685" y="1354"/>
                    <a:pt x="696" y="1354"/>
                  </a:cubicBezTo>
                  <a:cubicBezTo>
                    <a:pt x="1055" y="1354"/>
                    <a:pt x="1354" y="1072"/>
                    <a:pt x="1371" y="709"/>
                  </a:cubicBezTo>
                  <a:cubicBezTo>
                    <a:pt x="1388" y="336"/>
                    <a:pt x="1100" y="18"/>
                    <a:pt x="726" y="1"/>
                  </a:cubicBezTo>
                  <a:cubicBezTo>
                    <a:pt x="715" y="1"/>
                    <a:pt x="704" y="1"/>
                    <a:pt x="693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5" name="Google Shape;6655;p60"/>
            <p:cNvSpPr/>
            <p:nvPr/>
          </p:nvSpPr>
          <p:spPr>
            <a:xfrm>
              <a:off x="8176721" y="3989380"/>
              <a:ext cx="152772" cy="116945"/>
            </a:xfrm>
            <a:custGeom>
              <a:avLst/>
              <a:gdLst/>
              <a:ahLst/>
              <a:cxnLst/>
              <a:rect l="l" t="t" r="r" b="b"/>
              <a:pathLst>
                <a:path w="3987" h="3052" extrusionOk="0">
                  <a:moveTo>
                    <a:pt x="1993" y="1"/>
                  </a:moveTo>
                  <a:cubicBezTo>
                    <a:pt x="1907" y="1"/>
                    <a:pt x="1821" y="36"/>
                    <a:pt x="1761" y="108"/>
                  </a:cubicBezTo>
                  <a:cubicBezTo>
                    <a:pt x="1524" y="387"/>
                    <a:pt x="1052" y="693"/>
                    <a:pt x="118" y="693"/>
                  </a:cubicBezTo>
                  <a:cubicBezTo>
                    <a:pt x="90" y="693"/>
                    <a:pt x="62" y="693"/>
                    <a:pt x="33" y="692"/>
                  </a:cubicBezTo>
                  <a:cubicBezTo>
                    <a:pt x="11" y="812"/>
                    <a:pt x="0" y="933"/>
                    <a:pt x="0" y="1058"/>
                  </a:cubicBezTo>
                  <a:cubicBezTo>
                    <a:pt x="0" y="2158"/>
                    <a:pt x="893" y="3052"/>
                    <a:pt x="1994" y="3052"/>
                  </a:cubicBezTo>
                  <a:cubicBezTo>
                    <a:pt x="3094" y="3052"/>
                    <a:pt x="3987" y="2158"/>
                    <a:pt x="3987" y="1058"/>
                  </a:cubicBezTo>
                  <a:cubicBezTo>
                    <a:pt x="3987" y="933"/>
                    <a:pt x="3974" y="812"/>
                    <a:pt x="3953" y="692"/>
                  </a:cubicBezTo>
                  <a:cubicBezTo>
                    <a:pt x="3927" y="692"/>
                    <a:pt x="3902" y="693"/>
                    <a:pt x="3877" y="693"/>
                  </a:cubicBezTo>
                  <a:cubicBezTo>
                    <a:pt x="2936" y="693"/>
                    <a:pt x="2462" y="388"/>
                    <a:pt x="2225" y="108"/>
                  </a:cubicBezTo>
                  <a:cubicBezTo>
                    <a:pt x="2165" y="36"/>
                    <a:pt x="2079" y="1"/>
                    <a:pt x="1993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6" name="Google Shape;6656;p60"/>
            <p:cNvSpPr/>
            <p:nvPr/>
          </p:nvSpPr>
          <p:spPr>
            <a:xfrm>
              <a:off x="8288608" y="4040802"/>
              <a:ext cx="29619" cy="23680"/>
            </a:xfrm>
            <a:custGeom>
              <a:avLst/>
              <a:gdLst/>
              <a:ahLst/>
              <a:cxnLst/>
              <a:rect l="l" t="t" r="r" b="b"/>
              <a:pathLst>
                <a:path w="773" h="618" extrusionOk="0">
                  <a:moveTo>
                    <a:pt x="387" y="1"/>
                  </a:moveTo>
                  <a:cubicBezTo>
                    <a:pt x="173" y="1"/>
                    <a:pt x="0" y="138"/>
                    <a:pt x="0" y="309"/>
                  </a:cubicBezTo>
                  <a:cubicBezTo>
                    <a:pt x="0" y="479"/>
                    <a:pt x="173" y="618"/>
                    <a:pt x="387" y="618"/>
                  </a:cubicBezTo>
                  <a:cubicBezTo>
                    <a:pt x="600" y="618"/>
                    <a:pt x="773" y="479"/>
                    <a:pt x="773" y="309"/>
                  </a:cubicBezTo>
                  <a:cubicBezTo>
                    <a:pt x="773" y="138"/>
                    <a:pt x="600" y="1"/>
                    <a:pt x="3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7" name="Google Shape;6657;p60"/>
            <p:cNvSpPr/>
            <p:nvPr/>
          </p:nvSpPr>
          <p:spPr>
            <a:xfrm>
              <a:off x="8186913" y="4040802"/>
              <a:ext cx="29696" cy="23680"/>
            </a:xfrm>
            <a:custGeom>
              <a:avLst/>
              <a:gdLst/>
              <a:ahLst/>
              <a:cxnLst/>
              <a:rect l="l" t="t" r="r" b="b"/>
              <a:pathLst>
                <a:path w="775" h="618" extrusionOk="0">
                  <a:moveTo>
                    <a:pt x="388" y="1"/>
                  </a:moveTo>
                  <a:cubicBezTo>
                    <a:pt x="174" y="1"/>
                    <a:pt x="1" y="138"/>
                    <a:pt x="1" y="309"/>
                  </a:cubicBezTo>
                  <a:cubicBezTo>
                    <a:pt x="1" y="479"/>
                    <a:pt x="174" y="618"/>
                    <a:pt x="388" y="618"/>
                  </a:cubicBezTo>
                  <a:cubicBezTo>
                    <a:pt x="601" y="618"/>
                    <a:pt x="774" y="479"/>
                    <a:pt x="774" y="309"/>
                  </a:cubicBezTo>
                  <a:cubicBezTo>
                    <a:pt x="774" y="138"/>
                    <a:pt x="601" y="1"/>
                    <a:pt x="3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8" name="Google Shape;6658;p60"/>
            <p:cNvSpPr/>
            <p:nvPr/>
          </p:nvSpPr>
          <p:spPr>
            <a:xfrm>
              <a:off x="8201589" y="4027582"/>
              <a:ext cx="28240" cy="19810"/>
            </a:xfrm>
            <a:custGeom>
              <a:avLst/>
              <a:gdLst/>
              <a:ahLst/>
              <a:cxnLst/>
              <a:rect l="l" t="t" r="r" b="b"/>
              <a:pathLst>
                <a:path w="737" h="517" extrusionOk="0">
                  <a:moveTo>
                    <a:pt x="367" y="1"/>
                  </a:moveTo>
                  <a:cubicBezTo>
                    <a:pt x="165" y="1"/>
                    <a:pt x="1" y="165"/>
                    <a:pt x="1" y="367"/>
                  </a:cubicBezTo>
                  <a:cubicBezTo>
                    <a:pt x="1" y="450"/>
                    <a:pt x="66" y="516"/>
                    <a:pt x="150" y="516"/>
                  </a:cubicBezTo>
                  <a:cubicBezTo>
                    <a:pt x="234" y="516"/>
                    <a:pt x="299" y="449"/>
                    <a:pt x="299" y="367"/>
                  </a:cubicBezTo>
                  <a:cubicBezTo>
                    <a:pt x="299" y="329"/>
                    <a:pt x="330" y="298"/>
                    <a:pt x="368" y="298"/>
                  </a:cubicBezTo>
                  <a:cubicBezTo>
                    <a:pt x="407" y="298"/>
                    <a:pt x="437" y="329"/>
                    <a:pt x="437" y="367"/>
                  </a:cubicBezTo>
                  <a:cubicBezTo>
                    <a:pt x="437" y="450"/>
                    <a:pt x="504" y="516"/>
                    <a:pt x="587" y="516"/>
                  </a:cubicBezTo>
                  <a:cubicBezTo>
                    <a:pt x="669" y="516"/>
                    <a:pt x="736" y="450"/>
                    <a:pt x="733" y="367"/>
                  </a:cubicBezTo>
                  <a:cubicBezTo>
                    <a:pt x="733" y="165"/>
                    <a:pt x="569" y="1"/>
                    <a:pt x="367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9" name="Google Shape;6659;p60"/>
            <p:cNvSpPr/>
            <p:nvPr/>
          </p:nvSpPr>
          <p:spPr>
            <a:xfrm>
              <a:off x="8276231" y="4027582"/>
              <a:ext cx="28240" cy="19810"/>
            </a:xfrm>
            <a:custGeom>
              <a:avLst/>
              <a:gdLst/>
              <a:ahLst/>
              <a:cxnLst/>
              <a:rect l="l" t="t" r="r" b="b"/>
              <a:pathLst>
                <a:path w="737" h="517" extrusionOk="0">
                  <a:moveTo>
                    <a:pt x="367" y="1"/>
                  </a:moveTo>
                  <a:cubicBezTo>
                    <a:pt x="165" y="1"/>
                    <a:pt x="1" y="165"/>
                    <a:pt x="1" y="367"/>
                  </a:cubicBezTo>
                  <a:cubicBezTo>
                    <a:pt x="1" y="450"/>
                    <a:pt x="67" y="516"/>
                    <a:pt x="150" y="516"/>
                  </a:cubicBezTo>
                  <a:cubicBezTo>
                    <a:pt x="233" y="516"/>
                    <a:pt x="299" y="449"/>
                    <a:pt x="299" y="367"/>
                  </a:cubicBezTo>
                  <a:cubicBezTo>
                    <a:pt x="299" y="329"/>
                    <a:pt x="330" y="298"/>
                    <a:pt x="369" y="298"/>
                  </a:cubicBezTo>
                  <a:cubicBezTo>
                    <a:pt x="407" y="298"/>
                    <a:pt x="438" y="329"/>
                    <a:pt x="438" y="367"/>
                  </a:cubicBezTo>
                  <a:cubicBezTo>
                    <a:pt x="438" y="450"/>
                    <a:pt x="504" y="516"/>
                    <a:pt x="587" y="516"/>
                  </a:cubicBezTo>
                  <a:cubicBezTo>
                    <a:pt x="668" y="516"/>
                    <a:pt x="736" y="450"/>
                    <a:pt x="734" y="367"/>
                  </a:cubicBezTo>
                  <a:cubicBezTo>
                    <a:pt x="734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0" name="Google Shape;6660;p60"/>
            <p:cNvSpPr/>
            <p:nvPr/>
          </p:nvSpPr>
          <p:spPr>
            <a:xfrm>
              <a:off x="8237761" y="4045707"/>
              <a:ext cx="30577" cy="15442"/>
            </a:xfrm>
            <a:custGeom>
              <a:avLst/>
              <a:gdLst/>
              <a:ahLst/>
              <a:cxnLst/>
              <a:rect l="l" t="t" r="r" b="b"/>
              <a:pathLst>
                <a:path w="798" h="403" extrusionOk="0">
                  <a:moveTo>
                    <a:pt x="167" y="0"/>
                  </a:moveTo>
                  <a:cubicBezTo>
                    <a:pt x="133" y="0"/>
                    <a:pt x="98" y="12"/>
                    <a:pt x="69" y="37"/>
                  </a:cubicBezTo>
                  <a:cubicBezTo>
                    <a:pt x="8" y="91"/>
                    <a:pt x="1" y="185"/>
                    <a:pt x="56" y="247"/>
                  </a:cubicBezTo>
                  <a:cubicBezTo>
                    <a:pt x="142" y="347"/>
                    <a:pt x="267" y="403"/>
                    <a:pt x="399" y="403"/>
                  </a:cubicBezTo>
                  <a:cubicBezTo>
                    <a:pt x="530" y="403"/>
                    <a:pt x="656" y="347"/>
                    <a:pt x="743" y="247"/>
                  </a:cubicBezTo>
                  <a:cubicBezTo>
                    <a:pt x="797" y="185"/>
                    <a:pt x="791" y="91"/>
                    <a:pt x="729" y="37"/>
                  </a:cubicBezTo>
                  <a:cubicBezTo>
                    <a:pt x="700" y="12"/>
                    <a:pt x="665" y="0"/>
                    <a:pt x="630" y="0"/>
                  </a:cubicBezTo>
                  <a:cubicBezTo>
                    <a:pt x="589" y="0"/>
                    <a:pt x="547" y="17"/>
                    <a:pt x="518" y="52"/>
                  </a:cubicBezTo>
                  <a:cubicBezTo>
                    <a:pt x="487" y="85"/>
                    <a:pt x="444" y="105"/>
                    <a:pt x="399" y="105"/>
                  </a:cubicBezTo>
                  <a:cubicBezTo>
                    <a:pt x="353" y="105"/>
                    <a:pt x="311" y="85"/>
                    <a:pt x="280" y="52"/>
                  </a:cubicBezTo>
                  <a:cubicBezTo>
                    <a:pt x="250" y="17"/>
                    <a:pt x="209" y="0"/>
                    <a:pt x="167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1" name="Google Shape;6661;p60"/>
            <p:cNvSpPr/>
            <p:nvPr/>
          </p:nvSpPr>
          <p:spPr>
            <a:xfrm>
              <a:off x="8105182" y="4154950"/>
              <a:ext cx="295696" cy="29619"/>
            </a:xfrm>
            <a:custGeom>
              <a:avLst/>
              <a:gdLst/>
              <a:ahLst/>
              <a:cxnLst/>
              <a:rect l="l" t="t" r="r" b="b"/>
              <a:pathLst>
                <a:path w="7717" h="773" extrusionOk="0">
                  <a:moveTo>
                    <a:pt x="394" y="0"/>
                  </a:moveTo>
                  <a:cubicBezTo>
                    <a:pt x="177" y="0"/>
                    <a:pt x="1" y="180"/>
                    <a:pt x="9" y="399"/>
                  </a:cubicBezTo>
                  <a:cubicBezTo>
                    <a:pt x="15" y="610"/>
                    <a:pt x="194" y="773"/>
                    <a:pt x="405" y="773"/>
                  </a:cubicBezTo>
                  <a:lnTo>
                    <a:pt x="7323" y="773"/>
                  </a:lnTo>
                  <a:cubicBezTo>
                    <a:pt x="7542" y="773"/>
                    <a:pt x="7716" y="593"/>
                    <a:pt x="7708" y="373"/>
                  </a:cubicBezTo>
                  <a:cubicBezTo>
                    <a:pt x="7701" y="163"/>
                    <a:pt x="7521" y="0"/>
                    <a:pt x="7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2" name="Google Shape;6662;p60"/>
            <p:cNvSpPr/>
            <p:nvPr/>
          </p:nvSpPr>
          <p:spPr>
            <a:xfrm>
              <a:off x="8104454" y="4154950"/>
              <a:ext cx="45368" cy="29619"/>
            </a:xfrm>
            <a:custGeom>
              <a:avLst/>
              <a:gdLst/>
              <a:ahLst/>
              <a:cxnLst/>
              <a:rect l="l" t="t" r="r" b="b"/>
              <a:pathLst>
                <a:path w="1184" h="773" extrusionOk="0">
                  <a:moveTo>
                    <a:pt x="404" y="0"/>
                  </a:moveTo>
                  <a:cubicBezTo>
                    <a:pt x="193" y="0"/>
                    <a:pt x="14" y="163"/>
                    <a:pt x="8" y="373"/>
                  </a:cubicBezTo>
                  <a:cubicBezTo>
                    <a:pt x="1" y="593"/>
                    <a:pt x="176" y="773"/>
                    <a:pt x="393" y="773"/>
                  </a:cubicBezTo>
                  <a:lnTo>
                    <a:pt x="1182" y="773"/>
                  </a:lnTo>
                  <a:cubicBezTo>
                    <a:pt x="971" y="773"/>
                    <a:pt x="797" y="599"/>
                    <a:pt x="797" y="386"/>
                  </a:cubicBezTo>
                  <a:cubicBezTo>
                    <a:pt x="797" y="174"/>
                    <a:pt x="971" y="0"/>
                    <a:pt x="1183" y="0"/>
                  </a:cubicBez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3" name="Google Shape;6663;p60"/>
            <p:cNvSpPr/>
            <p:nvPr/>
          </p:nvSpPr>
          <p:spPr>
            <a:xfrm>
              <a:off x="8278262" y="4213077"/>
              <a:ext cx="95640" cy="88897"/>
            </a:xfrm>
            <a:custGeom>
              <a:avLst/>
              <a:gdLst/>
              <a:ahLst/>
              <a:cxnLst/>
              <a:rect l="l" t="t" r="r" b="b"/>
              <a:pathLst>
                <a:path w="2496" h="2320" extrusionOk="0">
                  <a:moveTo>
                    <a:pt x="1163" y="1"/>
                  </a:moveTo>
                  <a:lnTo>
                    <a:pt x="1" y="701"/>
                  </a:lnTo>
                  <a:cubicBezTo>
                    <a:pt x="340" y="1228"/>
                    <a:pt x="778" y="1770"/>
                    <a:pt x="1316" y="2180"/>
                  </a:cubicBezTo>
                  <a:cubicBezTo>
                    <a:pt x="1438" y="2273"/>
                    <a:pt x="1581" y="2319"/>
                    <a:pt x="1725" y="2319"/>
                  </a:cubicBezTo>
                  <a:cubicBezTo>
                    <a:pt x="1732" y="2319"/>
                    <a:pt x="1738" y="2319"/>
                    <a:pt x="1744" y="2319"/>
                  </a:cubicBezTo>
                  <a:cubicBezTo>
                    <a:pt x="1942" y="2314"/>
                    <a:pt x="2138" y="2223"/>
                    <a:pt x="2268" y="2052"/>
                  </a:cubicBezTo>
                  <a:cubicBezTo>
                    <a:pt x="2496" y="1754"/>
                    <a:pt x="2438" y="1328"/>
                    <a:pt x="2139" y="1101"/>
                  </a:cubicBezTo>
                  <a:cubicBezTo>
                    <a:pt x="1753" y="806"/>
                    <a:pt x="1427" y="404"/>
                    <a:pt x="1163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4" name="Google Shape;6664;p60"/>
            <p:cNvSpPr/>
            <p:nvPr/>
          </p:nvSpPr>
          <p:spPr>
            <a:xfrm>
              <a:off x="8162314" y="4208249"/>
              <a:ext cx="69470" cy="101311"/>
            </a:xfrm>
            <a:custGeom>
              <a:avLst/>
              <a:gdLst/>
              <a:ahLst/>
              <a:cxnLst/>
              <a:rect l="l" t="t" r="r" b="b"/>
              <a:pathLst>
                <a:path w="1813" h="2644" extrusionOk="0">
                  <a:moveTo>
                    <a:pt x="614" y="1"/>
                  </a:moveTo>
                  <a:cubicBezTo>
                    <a:pt x="336" y="562"/>
                    <a:pt x="96" y="1217"/>
                    <a:pt x="18" y="1888"/>
                  </a:cubicBezTo>
                  <a:cubicBezTo>
                    <a:pt x="0" y="2048"/>
                    <a:pt x="41" y="2201"/>
                    <a:pt x="120" y="2327"/>
                  </a:cubicBezTo>
                  <a:cubicBezTo>
                    <a:pt x="226" y="2496"/>
                    <a:pt x="404" y="2615"/>
                    <a:pt x="617" y="2639"/>
                  </a:cubicBezTo>
                  <a:cubicBezTo>
                    <a:pt x="643" y="2642"/>
                    <a:pt x="669" y="2644"/>
                    <a:pt x="695" y="2644"/>
                  </a:cubicBezTo>
                  <a:cubicBezTo>
                    <a:pt x="1035" y="2644"/>
                    <a:pt x="1330" y="2388"/>
                    <a:pt x="1367" y="2042"/>
                  </a:cubicBezTo>
                  <a:cubicBezTo>
                    <a:pt x="1424" y="1558"/>
                    <a:pt x="1601" y="1071"/>
                    <a:pt x="1813" y="640"/>
                  </a:cubicBezTo>
                  <a:lnTo>
                    <a:pt x="614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6665" name="Google Shape;6665;p60"/>
          <p:cNvGrpSpPr/>
          <p:nvPr/>
        </p:nvGrpSpPr>
        <p:grpSpPr>
          <a:xfrm>
            <a:off x="766205" y="2765491"/>
            <a:ext cx="492262" cy="538311"/>
            <a:chOff x="735079" y="2713216"/>
            <a:chExt cx="346122" cy="378500"/>
          </a:xfrm>
        </p:grpSpPr>
        <p:sp>
          <p:nvSpPr>
            <p:cNvPr id="6666" name="Google Shape;6666;p60"/>
            <p:cNvSpPr/>
            <p:nvPr/>
          </p:nvSpPr>
          <p:spPr>
            <a:xfrm>
              <a:off x="873444" y="2713216"/>
              <a:ext cx="69278" cy="66711"/>
            </a:xfrm>
            <a:custGeom>
              <a:avLst/>
              <a:gdLst/>
              <a:ahLst/>
              <a:cxnLst/>
              <a:rect l="l" t="t" r="r" b="b"/>
              <a:pathLst>
                <a:path w="1808" h="1741" extrusionOk="0">
                  <a:moveTo>
                    <a:pt x="905" y="0"/>
                  </a:moveTo>
                  <a:cubicBezTo>
                    <a:pt x="884" y="0"/>
                    <a:pt x="863" y="1"/>
                    <a:pt x="841" y="3"/>
                  </a:cubicBezTo>
                  <a:cubicBezTo>
                    <a:pt x="362" y="37"/>
                    <a:pt x="1" y="454"/>
                    <a:pt x="36" y="934"/>
                  </a:cubicBezTo>
                  <a:cubicBezTo>
                    <a:pt x="70" y="1391"/>
                    <a:pt x="451" y="1740"/>
                    <a:pt x="902" y="1740"/>
                  </a:cubicBezTo>
                  <a:cubicBezTo>
                    <a:pt x="924" y="1740"/>
                    <a:pt x="946" y="1739"/>
                    <a:pt x="968" y="1738"/>
                  </a:cubicBezTo>
                  <a:cubicBezTo>
                    <a:pt x="1447" y="1703"/>
                    <a:pt x="1807" y="1286"/>
                    <a:pt x="1772" y="807"/>
                  </a:cubicBezTo>
                  <a:cubicBezTo>
                    <a:pt x="1739" y="349"/>
                    <a:pt x="1357" y="0"/>
                    <a:pt x="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7" name="Google Shape;6667;p60"/>
            <p:cNvSpPr/>
            <p:nvPr/>
          </p:nvSpPr>
          <p:spPr>
            <a:xfrm>
              <a:off x="744850" y="2893231"/>
              <a:ext cx="326503" cy="183004"/>
            </a:xfrm>
            <a:custGeom>
              <a:avLst/>
              <a:gdLst/>
              <a:ahLst/>
              <a:cxnLst/>
              <a:rect l="l" t="t" r="r" b="b"/>
              <a:pathLst>
                <a:path w="8521" h="4776" extrusionOk="0">
                  <a:moveTo>
                    <a:pt x="527" y="0"/>
                  </a:moveTo>
                  <a:cubicBezTo>
                    <a:pt x="527" y="0"/>
                    <a:pt x="121" y="783"/>
                    <a:pt x="1" y="1742"/>
                  </a:cubicBezTo>
                  <a:lnTo>
                    <a:pt x="79" y="2630"/>
                  </a:lnTo>
                  <a:lnTo>
                    <a:pt x="908" y="3866"/>
                  </a:lnTo>
                  <a:lnTo>
                    <a:pt x="4261" y="4776"/>
                  </a:lnTo>
                  <a:lnTo>
                    <a:pt x="7492" y="4042"/>
                  </a:lnTo>
                  <a:lnTo>
                    <a:pt x="8435" y="2645"/>
                  </a:lnTo>
                  <a:lnTo>
                    <a:pt x="8520" y="1742"/>
                  </a:lnTo>
                  <a:cubicBezTo>
                    <a:pt x="8402" y="783"/>
                    <a:pt x="7995" y="0"/>
                    <a:pt x="7995" y="0"/>
                  </a:cubicBezTo>
                  <a:cubicBezTo>
                    <a:pt x="7282" y="2036"/>
                    <a:pt x="5578" y="2105"/>
                    <a:pt x="5348" y="2105"/>
                  </a:cubicBezTo>
                  <a:cubicBezTo>
                    <a:pt x="5331" y="2105"/>
                    <a:pt x="5322" y="2105"/>
                    <a:pt x="5322" y="2105"/>
                  </a:cubicBezTo>
                  <a:lnTo>
                    <a:pt x="3200" y="2105"/>
                  </a:lnTo>
                  <a:cubicBezTo>
                    <a:pt x="3200" y="2105"/>
                    <a:pt x="3191" y="2105"/>
                    <a:pt x="3174" y="2105"/>
                  </a:cubicBezTo>
                  <a:cubicBezTo>
                    <a:pt x="2944" y="2105"/>
                    <a:pt x="1239" y="2036"/>
                    <a:pt x="5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8" name="Google Shape;6668;p60"/>
            <p:cNvSpPr/>
            <p:nvPr/>
          </p:nvSpPr>
          <p:spPr>
            <a:xfrm>
              <a:off x="1010046" y="2892925"/>
              <a:ext cx="55944" cy="59315"/>
            </a:xfrm>
            <a:custGeom>
              <a:avLst/>
              <a:gdLst/>
              <a:ahLst/>
              <a:cxnLst/>
              <a:rect l="l" t="t" r="r" b="b"/>
              <a:pathLst>
                <a:path w="1460" h="1548" extrusionOk="0">
                  <a:moveTo>
                    <a:pt x="1074" y="1"/>
                  </a:moveTo>
                  <a:cubicBezTo>
                    <a:pt x="810" y="753"/>
                    <a:pt x="411" y="1237"/>
                    <a:pt x="1" y="1548"/>
                  </a:cubicBezTo>
                  <a:cubicBezTo>
                    <a:pt x="428" y="1462"/>
                    <a:pt x="919" y="1310"/>
                    <a:pt x="1460" y="1041"/>
                  </a:cubicBezTo>
                  <a:cubicBezTo>
                    <a:pt x="1296" y="431"/>
                    <a:pt x="1074" y="1"/>
                    <a:pt x="1074" y="1"/>
                  </a:cubicBezTo>
                  <a:close/>
                </a:path>
              </a:pathLst>
            </a:custGeom>
            <a:solidFill>
              <a:srgbClr val="B168BE">
                <a:alpha val="4860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9" name="Google Shape;6669;p60"/>
            <p:cNvSpPr/>
            <p:nvPr/>
          </p:nvSpPr>
          <p:spPr>
            <a:xfrm>
              <a:off x="750176" y="2892925"/>
              <a:ext cx="55905" cy="59277"/>
            </a:xfrm>
            <a:custGeom>
              <a:avLst/>
              <a:gdLst/>
              <a:ahLst/>
              <a:cxnLst/>
              <a:rect l="l" t="t" r="r" b="b"/>
              <a:pathLst>
                <a:path w="1459" h="1547" extrusionOk="0">
                  <a:moveTo>
                    <a:pt x="388" y="1"/>
                  </a:moveTo>
                  <a:cubicBezTo>
                    <a:pt x="388" y="1"/>
                    <a:pt x="164" y="431"/>
                    <a:pt x="0" y="1043"/>
                  </a:cubicBezTo>
                  <a:cubicBezTo>
                    <a:pt x="376" y="1230"/>
                    <a:pt x="861" y="1429"/>
                    <a:pt x="1458" y="1547"/>
                  </a:cubicBezTo>
                  <a:cubicBezTo>
                    <a:pt x="1049" y="1236"/>
                    <a:pt x="651" y="752"/>
                    <a:pt x="388" y="1"/>
                  </a:cubicBezTo>
                  <a:close/>
                </a:path>
              </a:pathLst>
            </a:custGeom>
            <a:solidFill>
              <a:srgbClr val="B168BE">
                <a:alpha val="4860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0" name="Google Shape;6670;p60"/>
            <p:cNvSpPr/>
            <p:nvPr/>
          </p:nvSpPr>
          <p:spPr>
            <a:xfrm>
              <a:off x="735079" y="2861389"/>
              <a:ext cx="346122" cy="112002"/>
            </a:xfrm>
            <a:custGeom>
              <a:avLst/>
              <a:gdLst/>
              <a:ahLst/>
              <a:cxnLst/>
              <a:rect l="l" t="t" r="r" b="b"/>
              <a:pathLst>
                <a:path w="9033" h="2923" extrusionOk="0">
                  <a:moveTo>
                    <a:pt x="731" y="0"/>
                  </a:moveTo>
                  <a:cubicBezTo>
                    <a:pt x="505" y="0"/>
                    <a:pt x="286" y="121"/>
                    <a:pt x="170" y="333"/>
                  </a:cubicBezTo>
                  <a:cubicBezTo>
                    <a:pt x="1" y="644"/>
                    <a:pt x="114" y="1032"/>
                    <a:pt x="424" y="1202"/>
                  </a:cubicBezTo>
                  <a:cubicBezTo>
                    <a:pt x="1420" y="1748"/>
                    <a:pt x="2239" y="1877"/>
                    <a:pt x="2975" y="1877"/>
                  </a:cubicBezTo>
                  <a:lnTo>
                    <a:pt x="4517" y="2922"/>
                  </a:lnTo>
                  <a:lnTo>
                    <a:pt x="6057" y="1877"/>
                  </a:lnTo>
                  <a:cubicBezTo>
                    <a:pt x="6795" y="1877"/>
                    <a:pt x="7613" y="1747"/>
                    <a:pt x="8609" y="1202"/>
                  </a:cubicBezTo>
                  <a:cubicBezTo>
                    <a:pt x="8918" y="1032"/>
                    <a:pt x="9033" y="642"/>
                    <a:pt x="8863" y="333"/>
                  </a:cubicBezTo>
                  <a:cubicBezTo>
                    <a:pt x="8747" y="121"/>
                    <a:pt x="8527" y="0"/>
                    <a:pt x="8301" y="0"/>
                  </a:cubicBezTo>
                  <a:cubicBezTo>
                    <a:pt x="8197" y="0"/>
                    <a:pt x="8091" y="26"/>
                    <a:pt x="7994" y="79"/>
                  </a:cubicBezTo>
                  <a:cubicBezTo>
                    <a:pt x="7228" y="498"/>
                    <a:pt x="6488" y="595"/>
                    <a:pt x="5970" y="595"/>
                  </a:cubicBezTo>
                  <a:cubicBezTo>
                    <a:pt x="5533" y="595"/>
                    <a:pt x="5254" y="526"/>
                    <a:pt x="5247" y="525"/>
                  </a:cubicBezTo>
                  <a:lnTo>
                    <a:pt x="3786" y="525"/>
                  </a:lnTo>
                  <a:cubicBezTo>
                    <a:pt x="3778" y="526"/>
                    <a:pt x="3498" y="595"/>
                    <a:pt x="3061" y="595"/>
                  </a:cubicBezTo>
                  <a:cubicBezTo>
                    <a:pt x="2543" y="595"/>
                    <a:pt x="1804" y="498"/>
                    <a:pt x="1039" y="79"/>
                  </a:cubicBezTo>
                  <a:cubicBezTo>
                    <a:pt x="941" y="26"/>
                    <a:pt x="835" y="0"/>
                    <a:pt x="731" y="0"/>
                  </a:cubicBezTo>
                  <a:close/>
                </a:path>
              </a:pathLst>
            </a:custGeom>
            <a:solidFill>
              <a:srgbClr val="FFD5CA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1" name="Google Shape;6671;p60"/>
            <p:cNvSpPr/>
            <p:nvPr/>
          </p:nvSpPr>
          <p:spPr>
            <a:xfrm>
              <a:off x="820527" y="2791383"/>
              <a:ext cx="175073" cy="123421"/>
            </a:xfrm>
            <a:custGeom>
              <a:avLst/>
              <a:gdLst/>
              <a:ahLst/>
              <a:cxnLst/>
              <a:rect l="l" t="t" r="r" b="b"/>
              <a:pathLst>
                <a:path w="4569" h="3221" extrusionOk="0">
                  <a:moveTo>
                    <a:pt x="538" y="0"/>
                  </a:moveTo>
                  <a:lnTo>
                    <a:pt x="20" y="632"/>
                  </a:lnTo>
                  <a:cubicBezTo>
                    <a:pt x="6" y="732"/>
                    <a:pt x="0" y="833"/>
                    <a:pt x="0" y="937"/>
                  </a:cubicBezTo>
                  <a:cubicBezTo>
                    <a:pt x="0" y="2198"/>
                    <a:pt x="1022" y="3220"/>
                    <a:pt x="2285" y="3220"/>
                  </a:cubicBezTo>
                  <a:cubicBezTo>
                    <a:pt x="3546" y="3220"/>
                    <a:pt x="4569" y="2198"/>
                    <a:pt x="4569" y="937"/>
                  </a:cubicBezTo>
                  <a:cubicBezTo>
                    <a:pt x="4569" y="833"/>
                    <a:pt x="4562" y="732"/>
                    <a:pt x="4549" y="632"/>
                  </a:cubicBezTo>
                  <a:lnTo>
                    <a:pt x="3722" y="0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2" name="Google Shape;6672;p60"/>
            <p:cNvSpPr/>
            <p:nvPr/>
          </p:nvSpPr>
          <p:spPr>
            <a:xfrm>
              <a:off x="833517" y="2740076"/>
              <a:ext cx="149170" cy="41689"/>
            </a:xfrm>
            <a:custGeom>
              <a:avLst/>
              <a:gdLst/>
              <a:ahLst/>
              <a:cxnLst/>
              <a:rect l="l" t="t" r="r" b="b"/>
              <a:pathLst>
                <a:path w="3893" h="1088" extrusionOk="0">
                  <a:moveTo>
                    <a:pt x="1947" y="1"/>
                  </a:moveTo>
                  <a:cubicBezTo>
                    <a:pt x="1124" y="1"/>
                    <a:pt x="403" y="436"/>
                    <a:pt x="1" y="1088"/>
                  </a:cubicBezTo>
                  <a:lnTo>
                    <a:pt x="3892" y="1088"/>
                  </a:lnTo>
                  <a:cubicBezTo>
                    <a:pt x="3490" y="435"/>
                    <a:pt x="2770" y="1"/>
                    <a:pt x="1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3" name="Google Shape;6673;p60"/>
            <p:cNvSpPr/>
            <p:nvPr/>
          </p:nvSpPr>
          <p:spPr>
            <a:xfrm>
              <a:off x="833594" y="2740153"/>
              <a:ext cx="84835" cy="41651"/>
            </a:xfrm>
            <a:custGeom>
              <a:avLst/>
              <a:gdLst/>
              <a:ahLst/>
              <a:cxnLst/>
              <a:rect l="l" t="t" r="r" b="b"/>
              <a:pathLst>
                <a:path w="2214" h="1087" extrusionOk="0">
                  <a:moveTo>
                    <a:pt x="1946" y="0"/>
                  </a:moveTo>
                  <a:cubicBezTo>
                    <a:pt x="1124" y="0"/>
                    <a:pt x="403" y="434"/>
                    <a:pt x="1" y="1087"/>
                  </a:cubicBezTo>
                  <a:lnTo>
                    <a:pt x="537" y="1087"/>
                  </a:lnTo>
                  <a:cubicBezTo>
                    <a:pt x="893" y="507"/>
                    <a:pt x="1504" y="97"/>
                    <a:pt x="2213" y="16"/>
                  </a:cubicBezTo>
                  <a:cubicBezTo>
                    <a:pt x="2192" y="13"/>
                    <a:pt x="2170" y="11"/>
                    <a:pt x="2149" y="10"/>
                  </a:cubicBezTo>
                  <a:cubicBezTo>
                    <a:pt x="2081" y="2"/>
                    <a:pt x="2013" y="0"/>
                    <a:pt x="1946" y="0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4" name="Google Shape;6674;p60"/>
            <p:cNvSpPr/>
            <p:nvPr/>
          </p:nvSpPr>
          <p:spPr>
            <a:xfrm>
              <a:off x="821370" y="2772416"/>
              <a:ext cx="173463" cy="43337"/>
            </a:xfrm>
            <a:custGeom>
              <a:avLst/>
              <a:gdLst/>
              <a:ahLst/>
              <a:cxnLst/>
              <a:rect l="l" t="t" r="r" b="b"/>
              <a:pathLst>
                <a:path w="4527" h="1131" extrusionOk="0">
                  <a:moveTo>
                    <a:pt x="2265" y="0"/>
                  </a:moveTo>
                  <a:cubicBezTo>
                    <a:pt x="1540" y="0"/>
                    <a:pt x="868" y="88"/>
                    <a:pt x="319" y="237"/>
                  </a:cubicBezTo>
                  <a:cubicBezTo>
                    <a:pt x="155" y="503"/>
                    <a:pt x="43" y="805"/>
                    <a:pt x="0" y="1130"/>
                  </a:cubicBezTo>
                  <a:cubicBezTo>
                    <a:pt x="598" y="922"/>
                    <a:pt x="1393" y="797"/>
                    <a:pt x="2264" y="797"/>
                  </a:cubicBezTo>
                  <a:cubicBezTo>
                    <a:pt x="3134" y="797"/>
                    <a:pt x="3929" y="922"/>
                    <a:pt x="4527" y="1130"/>
                  </a:cubicBezTo>
                  <a:cubicBezTo>
                    <a:pt x="4485" y="805"/>
                    <a:pt x="4373" y="504"/>
                    <a:pt x="4210" y="237"/>
                  </a:cubicBezTo>
                  <a:cubicBezTo>
                    <a:pt x="3660" y="88"/>
                    <a:pt x="2989" y="0"/>
                    <a:pt x="2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5" name="Google Shape;6675;p60"/>
            <p:cNvSpPr/>
            <p:nvPr/>
          </p:nvSpPr>
          <p:spPr>
            <a:xfrm>
              <a:off x="819186" y="2791422"/>
              <a:ext cx="99242" cy="123497"/>
            </a:xfrm>
            <a:custGeom>
              <a:avLst/>
              <a:gdLst/>
              <a:ahLst/>
              <a:cxnLst/>
              <a:rect l="l" t="t" r="r" b="b"/>
              <a:pathLst>
                <a:path w="2590" h="3223" extrusionOk="0">
                  <a:moveTo>
                    <a:pt x="774" y="0"/>
                  </a:moveTo>
                  <a:lnTo>
                    <a:pt x="56" y="634"/>
                  </a:lnTo>
                  <a:cubicBezTo>
                    <a:pt x="52" y="659"/>
                    <a:pt x="50" y="684"/>
                    <a:pt x="47" y="709"/>
                  </a:cubicBezTo>
                  <a:cubicBezTo>
                    <a:pt x="0" y="1163"/>
                    <a:pt x="93" y="1627"/>
                    <a:pt x="311" y="2028"/>
                  </a:cubicBezTo>
                  <a:cubicBezTo>
                    <a:pt x="701" y="2738"/>
                    <a:pt x="1453" y="3222"/>
                    <a:pt x="2321" y="3222"/>
                  </a:cubicBezTo>
                  <a:cubicBezTo>
                    <a:pt x="2411" y="3222"/>
                    <a:pt x="2499" y="3217"/>
                    <a:pt x="2589" y="3207"/>
                  </a:cubicBezTo>
                  <a:cubicBezTo>
                    <a:pt x="1454" y="3074"/>
                    <a:pt x="574" y="2108"/>
                    <a:pt x="574" y="938"/>
                  </a:cubicBezTo>
                  <a:cubicBezTo>
                    <a:pt x="574" y="835"/>
                    <a:pt x="580" y="733"/>
                    <a:pt x="594" y="634"/>
                  </a:cubicBezTo>
                  <a:cubicBezTo>
                    <a:pt x="622" y="412"/>
                    <a:pt x="685" y="198"/>
                    <a:pt x="774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6" name="Google Shape;6676;p60"/>
            <p:cNvSpPr/>
            <p:nvPr/>
          </p:nvSpPr>
          <p:spPr>
            <a:xfrm>
              <a:off x="821294" y="2776363"/>
              <a:ext cx="36210" cy="39390"/>
            </a:xfrm>
            <a:custGeom>
              <a:avLst/>
              <a:gdLst/>
              <a:ahLst/>
              <a:cxnLst/>
              <a:rect l="l" t="t" r="r" b="b"/>
              <a:pathLst>
                <a:path w="945" h="1028" extrusionOk="0">
                  <a:moveTo>
                    <a:pt x="944" y="1"/>
                  </a:moveTo>
                  <a:cubicBezTo>
                    <a:pt x="722" y="36"/>
                    <a:pt x="513" y="81"/>
                    <a:pt x="319" y="134"/>
                  </a:cubicBezTo>
                  <a:cubicBezTo>
                    <a:pt x="288" y="184"/>
                    <a:pt x="259" y="235"/>
                    <a:pt x="232" y="288"/>
                  </a:cubicBezTo>
                  <a:cubicBezTo>
                    <a:pt x="186" y="374"/>
                    <a:pt x="147" y="464"/>
                    <a:pt x="113" y="559"/>
                  </a:cubicBezTo>
                  <a:cubicBezTo>
                    <a:pt x="87" y="633"/>
                    <a:pt x="64" y="710"/>
                    <a:pt x="45" y="787"/>
                  </a:cubicBezTo>
                  <a:cubicBezTo>
                    <a:pt x="27" y="865"/>
                    <a:pt x="11" y="945"/>
                    <a:pt x="0" y="1027"/>
                  </a:cubicBezTo>
                  <a:cubicBezTo>
                    <a:pt x="175" y="967"/>
                    <a:pt x="364" y="914"/>
                    <a:pt x="565" y="870"/>
                  </a:cubicBezTo>
                  <a:cubicBezTo>
                    <a:pt x="619" y="605"/>
                    <a:pt x="720" y="358"/>
                    <a:pt x="856" y="134"/>
                  </a:cubicBezTo>
                  <a:cubicBezTo>
                    <a:pt x="884" y="88"/>
                    <a:pt x="914" y="44"/>
                    <a:pt x="944" y="1"/>
                  </a:cubicBezTo>
                  <a:close/>
                </a:path>
              </a:pathLst>
            </a:custGeom>
            <a:solidFill>
              <a:srgbClr val="B168BE">
                <a:alpha val="4860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7" name="Google Shape;6677;p60"/>
            <p:cNvSpPr/>
            <p:nvPr/>
          </p:nvSpPr>
          <p:spPr>
            <a:xfrm>
              <a:off x="948929" y="2846177"/>
              <a:ext cx="32455" cy="25941"/>
            </a:xfrm>
            <a:custGeom>
              <a:avLst/>
              <a:gdLst/>
              <a:ahLst/>
              <a:cxnLst/>
              <a:rect l="l" t="t" r="r" b="b"/>
              <a:pathLst>
                <a:path w="847" h="677" extrusionOk="0">
                  <a:moveTo>
                    <a:pt x="423" y="1"/>
                  </a:moveTo>
                  <a:cubicBezTo>
                    <a:pt x="191" y="1"/>
                    <a:pt x="0" y="152"/>
                    <a:pt x="0" y="339"/>
                  </a:cubicBezTo>
                  <a:cubicBezTo>
                    <a:pt x="0" y="525"/>
                    <a:pt x="191" y="676"/>
                    <a:pt x="423" y="676"/>
                  </a:cubicBezTo>
                  <a:cubicBezTo>
                    <a:pt x="657" y="676"/>
                    <a:pt x="847" y="525"/>
                    <a:pt x="847" y="339"/>
                  </a:cubicBezTo>
                  <a:cubicBezTo>
                    <a:pt x="847" y="152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8" name="Google Shape;6678;p60"/>
            <p:cNvSpPr/>
            <p:nvPr/>
          </p:nvSpPr>
          <p:spPr>
            <a:xfrm>
              <a:off x="834781" y="2846177"/>
              <a:ext cx="32493" cy="25941"/>
            </a:xfrm>
            <a:custGeom>
              <a:avLst/>
              <a:gdLst/>
              <a:ahLst/>
              <a:cxnLst/>
              <a:rect l="l" t="t" r="r" b="b"/>
              <a:pathLst>
                <a:path w="848" h="677" extrusionOk="0">
                  <a:moveTo>
                    <a:pt x="424" y="1"/>
                  </a:moveTo>
                  <a:cubicBezTo>
                    <a:pt x="191" y="1"/>
                    <a:pt x="1" y="152"/>
                    <a:pt x="1" y="339"/>
                  </a:cubicBezTo>
                  <a:cubicBezTo>
                    <a:pt x="1" y="525"/>
                    <a:pt x="191" y="676"/>
                    <a:pt x="424" y="676"/>
                  </a:cubicBezTo>
                  <a:cubicBezTo>
                    <a:pt x="658" y="676"/>
                    <a:pt x="847" y="525"/>
                    <a:pt x="847" y="339"/>
                  </a:cubicBezTo>
                  <a:cubicBezTo>
                    <a:pt x="847" y="152"/>
                    <a:pt x="658" y="1"/>
                    <a:pt x="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9" name="Google Shape;6679;p60"/>
            <p:cNvSpPr/>
            <p:nvPr/>
          </p:nvSpPr>
          <p:spPr>
            <a:xfrm>
              <a:off x="852561" y="2831425"/>
              <a:ext cx="29734" cy="20615"/>
            </a:xfrm>
            <a:custGeom>
              <a:avLst/>
              <a:gdLst/>
              <a:ahLst/>
              <a:cxnLst/>
              <a:rect l="l" t="t" r="r" b="b"/>
              <a:pathLst>
                <a:path w="776" h="538" extrusionOk="0">
                  <a:moveTo>
                    <a:pt x="386" y="1"/>
                  </a:moveTo>
                  <a:cubicBezTo>
                    <a:pt x="174" y="1"/>
                    <a:pt x="0" y="174"/>
                    <a:pt x="0" y="387"/>
                  </a:cubicBezTo>
                  <a:cubicBezTo>
                    <a:pt x="0" y="471"/>
                    <a:pt x="67" y="537"/>
                    <a:pt x="149" y="537"/>
                  </a:cubicBezTo>
                  <a:cubicBezTo>
                    <a:pt x="233" y="537"/>
                    <a:pt x="298" y="470"/>
                    <a:pt x="298" y="387"/>
                  </a:cubicBezTo>
                  <a:cubicBezTo>
                    <a:pt x="298" y="338"/>
                    <a:pt x="339" y="299"/>
                    <a:pt x="387" y="299"/>
                  </a:cubicBezTo>
                  <a:cubicBezTo>
                    <a:pt x="437" y="299"/>
                    <a:pt x="476" y="338"/>
                    <a:pt x="476" y="387"/>
                  </a:cubicBezTo>
                  <a:cubicBezTo>
                    <a:pt x="476" y="471"/>
                    <a:pt x="544" y="537"/>
                    <a:pt x="625" y="537"/>
                  </a:cubicBezTo>
                  <a:cubicBezTo>
                    <a:pt x="709" y="537"/>
                    <a:pt x="776" y="470"/>
                    <a:pt x="772" y="387"/>
                  </a:cubicBezTo>
                  <a:cubicBezTo>
                    <a:pt x="772" y="174"/>
                    <a:pt x="599" y="1"/>
                    <a:pt x="386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0" name="Google Shape;6680;p60"/>
            <p:cNvSpPr/>
            <p:nvPr/>
          </p:nvSpPr>
          <p:spPr>
            <a:xfrm>
              <a:off x="933832" y="2831425"/>
              <a:ext cx="29773" cy="20615"/>
            </a:xfrm>
            <a:custGeom>
              <a:avLst/>
              <a:gdLst/>
              <a:ahLst/>
              <a:cxnLst/>
              <a:rect l="l" t="t" r="r" b="b"/>
              <a:pathLst>
                <a:path w="777" h="538" extrusionOk="0">
                  <a:moveTo>
                    <a:pt x="387" y="1"/>
                  </a:moveTo>
                  <a:cubicBezTo>
                    <a:pt x="174" y="1"/>
                    <a:pt x="0" y="174"/>
                    <a:pt x="0" y="387"/>
                  </a:cubicBezTo>
                  <a:cubicBezTo>
                    <a:pt x="0" y="471"/>
                    <a:pt x="67" y="537"/>
                    <a:pt x="150" y="537"/>
                  </a:cubicBezTo>
                  <a:cubicBezTo>
                    <a:pt x="233" y="537"/>
                    <a:pt x="299" y="470"/>
                    <a:pt x="299" y="387"/>
                  </a:cubicBezTo>
                  <a:cubicBezTo>
                    <a:pt x="299" y="338"/>
                    <a:pt x="339" y="299"/>
                    <a:pt x="388" y="299"/>
                  </a:cubicBezTo>
                  <a:cubicBezTo>
                    <a:pt x="437" y="299"/>
                    <a:pt x="477" y="338"/>
                    <a:pt x="477" y="387"/>
                  </a:cubicBezTo>
                  <a:cubicBezTo>
                    <a:pt x="477" y="471"/>
                    <a:pt x="544" y="537"/>
                    <a:pt x="626" y="537"/>
                  </a:cubicBezTo>
                  <a:cubicBezTo>
                    <a:pt x="709" y="537"/>
                    <a:pt x="776" y="470"/>
                    <a:pt x="773" y="387"/>
                  </a:cubicBezTo>
                  <a:cubicBezTo>
                    <a:pt x="773" y="174"/>
                    <a:pt x="599" y="1"/>
                    <a:pt x="387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1" name="Google Shape;6681;p60"/>
            <p:cNvSpPr/>
            <p:nvPr/>
          </p:nvSpPr>
          <p:spPr>
            <a:xfrm>
              <a:off x="892066" y="2851197"/>
              <a:ext cx="32072" cy="15825"/>
            </a:xfrm>
            <a:custGeom>
              <a:avLst/>
              <a:gdLst/>
              <a:ahLst/>
              <a:cxnLst/>
              <a:rect l="l" t="t" r="r" b="b"/>
              <a:pathLst>
                <a:path w="837" h="413" extrusionOk="0">
                  <a:moveTo>
                    <a:pt x="168" y="0"/>
                  </a:moveTo>
                  <a:cubicBezTo>
                    <a:pt x="133" y="0"/>
                    <a:pt x="98" y="12"/>
                    <a:pt x="69" y="37"/>
                  </a:cubicBezTo>
                  <a:cubicBezTo>
                    <a:pt x="7" y="91"/>
                    <a:pt x="1" y="185"/>
                    <a:pt x="55" y="247"/>
                  </a:cubicBezTo>
                  <a:cubicBezTo>
                    <a:pt x="147" y="351"/>
                    <a:pt x="279" y="413"/>
                    <a:pt x="419" y="413"/>
                  </a:cubicBezTo>
                  <a:cubicBezTo>
                    <a:pt x="557" y="413"/>
                    <a:pt x="692" y="351"/>
                    <a:pt x="783" y="247"/>
                  </a:cubicBezTo>
                  <a:cubicBezTo>
                    <a:pt x="837" y="185"/>
                    <a:pt x="830" y="91"/>
                    <a:pt x="768" y="37"/>
                  </a:cubicBezTo>
                  <a:cubicBezTo>
                    <a:pt x="739" y="12"/>
                    <a:pt x="705" y="0"/>
                    <a:pt x="670" y="0"/>
                  </a:cubicBezTo>
                  <a:cubicBezTo>
                    <a:pt x="629" y="0"/>
                    <a:pt x="587" y="17"/>
                    <a:pt x="557" y="51"/>
                  </a:cubicBezTo>
                  <a:cubicBezTo>
                    <a:pt x="523" y="91"/>
                    <a:pt x="471" y="114"/>
                    <a:pt x="419" y="114"/>
                  </a:cubicBezTo>
                  <a:cubicBezTo>
                    <a:pt x="366" y="114"/>
                    <a:pt x="316" y="92"/>
                    <a:pt x="280" y="51"/>
                  </a:cubicBezTo>
                  <a:cubicBezTo>
                    <a:pt x="251" y="17"/>
                    <a:pt x="209" y="0"/>
                    <a:pt x="168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2" name="Google Shape;6682;p60"/>
            <p:cNvSpPr/>
            <p:nvPr/>
          </p:nvSpPr>
          <p:spPr>
            <a:xfrm>
              <a:off x="833747" y="2917333"/>
              <a:ext cx="148787" cy="82842"/>
            </a:xfrm>
            <a:custGeom>
              <a:avLst/>
              <a:gdLst/>
              <a:ahLst/>
              <a:cxnLst/>
              <a:rect l="l" t="t" r="r" b="b"/>
              <a:pathLst>
                <a:path w="3883" h="2162" extrusionOk="0">
                  <a:moveTo>
                    <a:pt x="78" y="1"/>
                  </a:moveTo>
                  <a:cubicBezTo>
                    <a:pt x="78" y="1"/>
                    <a:pt x="72" y="37"/>
                    <a:pt x="66" y="100"/>
                  </a:cubicBezTo>
                  <a:cubicBezTo>
                    <a:pt x="0" y="779"/>
                    <a:pt x="373" y="1424"/>
                    <a:pt x="988" y="1714"/>
                  </a:cubicBezTo>
                  <a:lnTo>
                    <a:pt x="1941" y="2162"/>
                  </a:lnTo>
                  <a:lnTo>
                    <a:pt x="2893" y="1714"/>
                  </a:lnTo>
                  <a:cubicBezTo>
                    <a:pt x="3510" y="1424"/>
                    <a:pt x="3882" y="779"/>
                    <a:pt x="3817" y="100"/>
                  </a:cubicBezTo>
                  <a:cubicBezTo>
                    <a:pt x="3809" y="37"/>
                    <a:pt x="3803" y="1"/>
                    <a:pt x="3803" y="1"/>
                  </a:cubicBezTo>
                  <a:cubicBezTo>
                    <a:pt x="3803" y="1"/>
                    <a:pt x="2790" y="126"/>
                    <a:pt x="1941" y="882"/>
                  </a:cubicBezTo>
                  <a:cubicBezTo>
                    <a:pt x="1092" y="126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3" name="Google Shape;6683;p60"/>
            <p:cNvSpPr/>
            <p:nvPr/>
          </p:nvSpPr>
          <p:spPr>
            <a:xfrm>
              <a:off x="737608" y="2959674"/>
              <a:ext cx="340987" cy="132042"/>
            </a:xfrm>
            <a:custGeom>
              <a:avLst/>
              <a:gdLst/>
              <a:ahLst/>
              <a:cxnLst/>
              <a:rect l="l" t="t" r="r" b="b"/>
              <a:pathLst>
                <a:path w="8899" h="3446" extrusionOk="0">
                  <a:moveTo>
                    <a:pt x="190" y="1"/>
                  </a:moveTo>
                  <a:lnTo>
                    <a:pt x="190" y="1"/>
                  </a:lnTo>
                  <a:cubicBezTo>
                    <a:pt x="0" y="1507"/>
                    <a:pt x="522" y="3446"/>
                    <a:pt x="4450" y="3446"/>
                  </a:cubicBezTo>
                  <a:cubicBezTo>
                    <a:pt x="8378" y="3446"/>
                    <a:pt x="8899" y="1507"/>
                    <a:pt x="8709" y="1"/>
                  </a:cubicBezTo>
                  <a:lnTo>
                    <a:pt x="8709" y="1"/>
                  </a:lnTo>
                  <a:cubicBezTo>
                    <a:pt x="8530" y="1250"/>
                    <a:pt x="7553" y="2461"/>
                    <a:pt x="4450" y="2461"/>
                  </a:cubicBezTo>
                  <a:cubicBezTo>
                    <a:pt x="1347" y="2461"/>
                    <a:pt x="370" y="125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6684" name="Google Shape;6684;p60"/>
          <p:cNvGrpSpPr/>
          <p:nvPr/>
        </p:nvGrpSpPr>
        <p:grpSpPr>
          <a:xfrm>
            <a:off x="627186" y="6560672"/>
            <a:ext cx="447030" cy="538094"/>
            <a:chOff x="6472627" y="2114964"/>
            <a:chExt cx="314318" cy="378347"/>
          </a:xfrm>
        </p:grpSpPr>
        <p:sp>
          <p:nvSpPr>
            <p:cNvPr id="6685" name="Google Shape;6685;p60"/>
            <p:cNvSpPr/>
            <p:nvPr/>
          </p:nvSpPr>
          <p:spPr>
            <a:xfrm>
              <a:off x="6501710" y="2407097"/>
              <a:ext cx="241592" cy="86214"/>
            </a:xfrm>
            <a:custGeom>
              <a:avLst/>
              <a:gdLst/>
              <a:ahLst/>
              <a:cxnLst/>
              <a:rect l="l" t="t" r="r" b="b"/>
              <a:pathLst>
                <a:path w="6305" h="2250" extrusionOk="0">
                  <a:moveTo>
                    <a:pt x="1106" y="1"/>
                  </a:moveTo>
                  <a:cubicBezTo>
                    <a:pt x="532" y="562"/>
                    <a:pt x="238" y="1144"/>
                    <a:pt x="93" y="1533"/>
                  </a:cubicBezTo>
                  <a:cubicBezTo>
                    <a:pt x="0" y="1782"/>
                    <a:pt x="117" y="2059"/>
                    <a:pt x="360" y="2165"/>
                  </a:cubicBezTo>
                  <a:cubicBezTo>
                    <a:pt x="487" y="2221"/>
                    <a:pt x="623" y="2248"/>
                    <a:pt x="759" y="2248"/>
                  </a:cubicBezTo>
                  <a:cubicBezTo>
                    <a:pt x="890" y="2248"/>
                    <a:pt x="1021" y="2222"/>
                    <a:pt x="1145" y="2171"/>
                  </a:cubicBezTo>
                  <a:cubicBezTo>
                    <a:pt x="1279" y="2115"/>
                    <a:pt x="1422" y="2085"/>
                    <a:pt x="1565" y="2085"/>
                  </a:cubicBezTo>
                  <a:cubicBezTo>
                    <a:pt x="1699" y="2085"/>
                    <a:pt x="1832" y="2111"/>
                    <a:pt x="1957" y="2166"/>
                  </a:cubicBezTo>
                  <a:cubicBezTo>
                    <a:pt x="2083" y="2221"/>
                    <a:pt x="2219" y="2249"/>
                    <a:pt x="2355" y="2249"/>
                  </a:cubicBezTo>
                  <a:cubicBezTo>
                    <a:pt x="2491" y="2249"/>
                    <a:pt x="2627" y="2221"/>
                    <a:pt x="2754" y="2166"/>
                  </a:cubicBezTo>
                  <a:cubicBezTo>
                    <a:pt x="2882" y="2110"/>
                    <a:pt x="3017" y="2082"/>
                    <a:pt x="3153" y="2082"/>
                  </a:cubicBezTo>
                  <a:cubicBezTo>
                    <a:pt x="3288" y="2082"/>
                    <a:pt x="3424" y="2110"/>
                    <a:pt x="3551" y="2166"/>
                  </a:cubicBezTo>
                  <a:cubicBezTo>
                    <a:pt x="3679" y="2221"/>
                    <a:pt x="3815" y="2249"/>
                    <a:pt x="3950" y="2249"/>
                  </a:cubicBezTo>
                  <a:cubicBezTo>
                    <a:pt x="4086" y="2249"/>
                    <a:pt x="4222" y="2221"/>
                    <a:pt x="4349" y="2166"/>
                  </a:cubicBezTo>
                  <a:cubicBezTo>
                    <a:pt x="4473" y="2111"/>
                    <a:pt x="4606" y="2085"/>
                    <a:pt x="4739" y="2085"/>
                  </a:cubicBezTo>
                  <a:cubicBezTo>
                    <a:pt x="4882" y="2085"/>
                    <a:pt x="5026" y="2115"/>
                    <a:pt x="5161" y="2171"/>
                  </a:cubicBezTo>
                  <a:cubicBezTo>
                    <a:pt x="5284" y="2223"/>
                    <a:pt x="5415" y="2249"/>
                    <a:pt x="5546" y="2249"/>
                  </a:cubicBezTo>
                  <a:cubicBezTo>
                    <a:pt x="5682" y="2249"/>
                    <a:pt x="5818" y="2221"/>
                    <a:pt x="5946" y="2165"/>
                  </a:cubicBezTo>
                  <a:cubicBezTo>
                    <a:pt x="6188" y="2059"/>
                    <a:pt x="6304" y="1782"/>
                    <a:pt x="6211" y="1533"/>
                  </a:cubicBezTo>
                  <a:cubicBezTo>
                    <a:pt x="6066" y="1144"/>
                    <a:pt x="5772" y="562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6" name="Google Shape;6686;p60"/>
            <p:cNvSpPr/>
            <p:nvPr/>
          </p:nvSpPr>
          <p:spPr>
            <a:xfrm>
              <a:off x="6490061" y="2204551"/>
              <a:ext cx="77478" cy="76673"/>
            </a:xfrm>
            <a:custGeom>
              <a:avLst/>
              <a:gdLst/>
              <a:ahLst/>
              <a:cxnLst/>
              <a:rect l="l" t="t" r="r" b="b"/>
              <a:pathLst>
                <a:path w="2022" h="2001" extrusionOk="0">
                  <a:moveTo>
                    <a:pt x="1010" y="0"/>
                  </a:moveTo>
                  <a:cubicBezTo>
                    <a:pt x="468" y="0"/>
                    <a:pt x="21" y="436"/>
                    <a:pt x="11" y="980"/>
                  </a:cubicBezTo>
                  <a:cubicBezTo>
                    <a:pt x="0" y="1533"/>
                    <a:pt x="440" y="1990"/>
                    <a:pt x="991" y="2000"/>
                  </a:cubicBezTo>
                  <a:cubicBezTo>
                    <a:pt x="997" y="2001"/>
                    <a:pt x="1004" y="2001"/>
                    <a:pt x="1010" y="2001"/>
                  </a:cubicBezTo>
                  <a:cubicBezTo>
                    <a:pt x="1554" y="2001"/>
                    <a:pt x="1999" y="1565"/>
                    <a:pt x="2011" y="1020"/>
                  </a:cubicBezTo>
                  <a:cubicBezTo>
                    <a:pt x="2021" y="468"/>
                    <a:pt x="1582" y="11"/>
                    <a:pt x="1030" y="1"/>
                  </a:cubicBezTo>
                  <a:cubicBezTo>
                    <a:pt x="1023" y="0"/>
                    <a:pt x="1017" y="0"/>
                    <a:pt x="1010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7" name="Google Shape;6687;p60"/>
            <p:cNvSpPr/>
            <p:nvPr/>
          </p:nvSpPr>
          <p:spPr>
            <a:xfrm>
              <a:off x="6472627" y="2266012"/>
              <a:ext cx="109243" cy="97326"/>
            </a:xfrm>
            <a:custGeom>
              <a:avLst/>
              <a:gdLst/>
              <a:ahLst/>
              <a:cxnLst/>
              <a:rect l="l" t="t" r="r" b="b"/>
              <a:pathLst>
                <a:path w="2851" h="2540" extrusionOk="0">
                  <a:moveTo>
                    <a:pt x="2692" y="1"/>
                  </a:moveTo>
                  <a:cubicBezTo>
                    <a:pt x="2629" y="7"/>
                    <a:pt x="1127" y="192"/>
                    <a:pt x="219" y="1462"/>
                  </a:cubicBezTo>
                  <a:cubicBezTo>
                    <a:pt x="0" y="1768"/>
                    <a:pt x="71" y="2194"/>
                    <a:pt x="377" y="2412"/>
                  </a:cubicBezTo>
                  <a:cubicBezTo>
                    <a:pt x="450" y="2465"/>
                    <a:pt x="531" y="2501"/>
                    <a:pt x="613" y="2520"/>
                  </a:cubicBezTo>
                  <a:cubicBezTo>
                    <a:pt x="666" y="2533"/>
                    <a:pt x="719" y="2539"/>
                    <a:pt x="773" y="2539"/>
                  </a:cubicBezTo>
                  <a:cubicBezTo>
                    <a:pt x="985" y="2539"/>
                    <a:pt x="1194" y="2440"/>
                    <a:pt x="1327" y="2254"/>
                  </a:cubicBezTo>
                  <a:cubicBezTo>
                    <a:pt x="1875" y="1487"/>
                    <a:pt x="2841" y="1355"/>
                    <a:pt x="2851" y="1354"/>
                  </a:cubicBezTo>
                  <a:lnTo>
                    <a:pt x="2847" y="1354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8" name="Google Shape;6688;p60"/>
            <p:cNvSpPr/>
            <p:nvPr/>
          </p:nvSpPr>
          <p:spPr>
            <a:xfrm>
              <a:off x="6677779" y="2237542"/>
              <a:ext cx="109167" cy="97365"/>
            </a:xfrm>
            <a:custGeom>
              <a:avLst/>
              <a:gdLst/>
              <a:ahLst/>
              <a:cxnLst/>
              <a:rect l="l" t="t" r="r" b="b"/>
              <a:pathLst>
                <a:path w="2849" h="2541" extrusionOk="0">
                  <a:moveTo>
                    <a:pt x="2079" y="1"/>
                  </a:moveTo>
                  <a:cubicBezTo>
                    <a:pt x="1866" y="1"/>
                    <a:pt x="1657" y="100"/>
                    <a:pt x="1524" y="287"/>
                  </a:cubicBezTo>
                  <a:cubicBezTo>
                    <a:pt x="975" y="1055"/>
                    <a:pt x="11" y="1186"/>
                    <a:pt x="0" y="1187"/>
                  </a:cubicBezTo>
                  <a:lnTo>
                    <a:pt x="5" y="1187"/>
                  </a:lnTo>
                  <a:lnTo>
                    <a:pt x="159" y="2540"/>
                  </a:lnTo>
                  <a:cubicBezTo>
                    <a:pt x="223" y="2533"/>
                    <a:pt x="1724" y="2348"/>
                    <a:pt x="2631" y="1078"/>
                  </a:cubicBezTo>
                  <a:cubicBezTo>
                    <a:pt x="2849" y="773"/>
                    <a:pt x="2779" y="347"/>
                    <a:pt x="2473" y="129"/>
                  </a:cubicBezTo>
                  <a:cubicBezTo>
                    <a:pt x="2401" y="76"/>
                    <a:pt x="2320" y="40"/>
                    <a:pt x="2238" y="20"/>
                  </a:cubicBezTo>
                  <a:cubicBezTo>
                    <a:pt x="2186" y="7"/>
                    <a:pt x="2132" y="1"/>
                    <a:pt x="2079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9" name="Google Shape;6689;p60"/>
            <p:cNvSpPr/>
            <p:nvPr/>
          </p:nvSpPr>
          <p:spPr>
            <a:xfrm>
              <a:off x="6545200" y="2273790"/>
              <a:ext cx="162696" cy="120164"/>
            </a:xfrm>
            <a:custGeom>
              <a:avLst/>
              <a:gdLst/>
              <a:ahLst/>
              <a:cxnLst/>
              <a:rect l="l" t="t" r="r" b="b"/>
              <a:pathLst>
                <a:path w="4246" h="3136" extrusionOk="0">
                  <a:moveTo>
                    <a:pt x="513" y="1"/>
                  </a:moveTo>
                  <a:cubicBezTo>
                    <a:pt x="0" y="998"/>
                    <a:pt x="307" y="2661"/>
                    <a:pt x="307" y="2661"/>
                  </a:cubicBezTo>
                  <a:lnTo>
                    <a:pt x="2119" y="3136"/>
                  </a:lnTo>
                  <a:lnTo>
                    <a:pt x="3726" y="2661"/>
                  </a:lnTo>
                  <a:cubicBezTo>
                    <a:pt x="4246" y="1184"/>
                    <a:pt x="3428" y="192"/>
                    <a:pt x="3428" y="192"/>
                  </a:cubicBez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0" name="Google Shape;6690;p60"/>
            <p:cNvSpPr/>
            <p:nvPr/>
          </p:nvSpPr>
          <p:spPr>
            <a:xfrm>
              <a:off x="6598538" y="2281071"/>
              <a:ext cx="57515" cy="57515"/>
            </a:xfrm>
            <a:custGeom>
              <a:avLst/>
              <a:gdLst/>
              <a:ahLst/>
              <a:cxnLst/>
              <a:rect l="l" t="t" r="r" b="b"/>
              <a:pathLst>
                <a:path w="1501" h="1501" extrusionOk="0">
                  <a:moveTo>
                    <a:pt x="751" y="0"/>
                  </a:moveTo>
                  <a:cubicBezTo>
                    <a:pt x="336" y="0"/>
                    <a:pt x="1" y="337"/>
                    <a:pt x="1" y="750"/>
                  </a:cubicBezTo>
                  <a:cubicBezTo>
                    <a:pt x="1" y="1164"/>
                    <a:pt x="336" y="1501"/>
                    <a:pt x="751" y="1501"/>
                  </a:cubicBezTo>
                  <a:cubicBezTo>
                    <a:pt x="1165" y="1501"/>
                    <a:pt x="1500" y="1164"/>
                    <a:pt x="1500" y="750"/>
                  </a:cubicBezTo>
                  <a:cubicBezTo>
                    <a:pt x="1500" y="337"/>
                    <a:pt x="1165" y="0"/>
                    <a:pt x="751" y="0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1" name="Google Shape;6691;p60"/>
            <p:cNvSpPr/>
            <p:nvPr/>
          </p:nvSpPr>
          <p:spPr>
            <a:xfrm>
              <a:off x="6526923" y="2147994"/>
              <a:ext cx="192814" cy="159401"/>
            </a:xfrm>
            <a:custGeom>
              <a:avLst/>
              <a:gdLst/>
              <a:ahLst/>
              <a:cxnLst/>
              <a:rect l="l" t="t" r="r" b="b"/>
              <a:pathLst>
                <a:path w="5032" h="4160" extrusionOk="0">
                  <a:moveTo>
                    <a:pt x="2515" y="1"/>
                  </a:moveTo>
                  <a:lnTo>
                    <a:pt x="120" y="872"/>
                  </a:lnTo>
                  <a:cubicBezTo>
                    <a:pt x="43" y="1116"/>
                    <a:pt x="0" y="1375"/>
                    <a:pt x="0" y="1645"/>
                  </a:cubicBezTo>
                  <a:cubicBezTo>
                    <a:pt x="0" y="3033"/>
                    <a:pt x="1127" y="4160"/>
                    <a:pt x="2515" y="4160"/>
                  </a:cubicBezTo>
                  <a:cubicBezTo>
                    <a:pt x="3906" y="4160"/>
                    <a:pt x="5031" y="3033"/>
                    <a:pt x="5031" y="1645"/>
                  </a:cubicBezTo>
                  <a:cubicBezTo>
                    <a:pt x="5031" y="1375"/>
                    <a:pt x="4989" y="1116"/>
                    <a:pt x="4911" y="872"/>
                  </a:cubicBezTo>
                  <a:lnTo>
                    <a:pt x="2515" y="1"/>
                  </a:ln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2" name="Google Shape;6692;p60"/>
            <p:cNvSpPr/>
            <p:nvPr/>
          </p:nvSpPr>
          <p:spPr>
            <a:xfrm>
              <a:off x="6526923" y="2147994"/>
              <a:ext cx="107787" cy="159401"/>
            </a:xfrm>
            <a:custGeom>
              <a:avLst/>
              <a:gdLst/>
              <a:ahLst/>
              <a:cxnLst/>
              <a:rect l="l" t="t" r="r" b="b"/>
              <a:pathLst>
                <a:path w="2813" h="4160" extrusionOk="0">
                  <a:moveTo>
                    <a:pt x="2515" y="1"/>
                  </a:moveTo>
                  <a:lnTo>
                    <a:pt x="120" y="872"/>
                  </a:lnTo>
                  <a:cubicBezTo>
                    <a:pt x="43" y="1116"/>
                    <a:pt x="0" y="1375"/>
                    <a:pt x="0" y="1645"/>
                  </a:cubicBezTo>
                  <a:cubicBezTo>
                    <a:pt x="0" y="3033"/>
                    <a:pt x="1127" y="4160"/>
                    <a:pt x="2515" y="4160"/>
                  </a:cubicBezTo>
                  <a:cubicBezTo>
                    <a:pt x="2616" y="4160"/>
                    <a:pt x="2715" y="4154"/>
                    <a:pt x="2813" y="4143"/>
                  </a:cubicBezTo>
                  <a:cubicBezTo>
                    <a:pt x="1564" y="3995"/>
                    <a:pt x="596" y="2933"/>
                    <a:pt x="596" y="1645"/>
                  </a:cubicBezTo>
                  <a:cubicBezTo>
                    <a:pt x="596" y="1375"/>
                    <a:pt x="638" y="1116"/>
                    <a:pt x="717" y="872"/>
                  </a:cubicBezTo>
                  <a:lnTo>
                    <a:pt x="2813" y="108"/>
                  </a:lnTo>
                  <a:lnTo>
                    <a:pt x="2515" y="1"/>
                  </a:ln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3" name="Google Shape;6693;p60"/>
            <p:cNvSpPr/>
            <p:nvPr/>
          </p:nvSpPr>
          <p:spPr>
            <a:xfrm>
              <a:off x="6531559" y="2114964"/>
              <a:ext cx="183541" cy="66787"/>
            </a:xfrm>
            <a:custGeom>
              <a:avLst/>
              <a:gdLst/>
              <a:ahLst/>
              <a:cxnLst/>
              <a:rect l="l" t="t" r="r" b="b"/>
              <a:pathLst>
                <a:path w="4790" h="1743" extrusionOk="0">
                  <a:moveTo>
                    <a:pt x="2395" y="0"/>
                  </a:moveTo>
                  <a:cubicBezTo>
                    <a:pt x="1276" y="0"/>
                    <a:pt x="326" y="731"/>
                    <a:pt x="1" y="1743"/>
                  </a:cubicBezTo>
                  <a:lnTo>
                    <a:pt x="4790" y="1743"/>
                  </a:lnTo>
                  <a:cubicBezTo>
                    <a:pt x="4463" y="731"/>
                    <a:pt x="3515" y="0"/>
                    <a:pt x="2395" y="0"/>
                  </a:cubicBezTo>
                  <a:close/>
                </a:path>
              </a:pathLst>
            </a:custGeom>
            <a:solidFill>
              <a:srgbClr val="5C586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4" name="Google Shape;6694;p60"/>
            <p:cNvSpPr/>
            <p:nvPr/>
          </p:nvSpPr>
          <p:spPr>
            <a:xfrm>
              <a:off x="6531559" y="2114964"/>
              <a:ext cx="103227" cy="66787"/>
            </a:xfrm>
            <a:custGeom>
              <a:avLst/>
              <a:gdLst/>
              <a:ahLst/>
              <a:cxnLst/>
              <a:rect l="l" t="t" r="r" b="b"/>
              <a:pathLst>
                <a:path w="2694" h="1743" extrusionOk="0">
                  <a:moveTo>
                    <a:pt x="2395" y="0"/>
                  </a:moveTo>
                  <a:cubicBezTo>
                    <a:pt x="1276" y="0"/>
                    <a:pt x="327" y="731"/>
                    <a:pt x="1" y="1743"/>
                  </a:cubicBezTo>
                  <a:lnTo>
                    <a:pt x="597" y="1743"/>
                  </a:lnTo>
                  <a:cubicBezTo>
                    <a:pt x="892" y="822"/>
                    <a:pt x="1706" y="134"/>
                    <a:pt x="2694" y="17"/>
                  </a:cubicBezTo>
                  <a:cubicBezTo>
                    <a:pt x="2595" y="6"/>
                    <a:pt x="2496" y="0"/>
                    <a:pt x="2395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5" name="Google Shape;6695;p60"/>
            <p:cNvSpPr/>
            <p:nvPr/>
          </p:nvSpPr>
          <p:spPr>
            <a:xfrm>
              <a:off x="6678430" y="2222177"/>
              <a:ext cx="33489" cy="26707"/>
            </a:xfrm>
            <a:custGeom>
              <a:avLst/>
              <a:gdLst/>
              <a:ahLst/>
              <a:cxnLst/>
              <a:rect l="l" t="t" r="r" b="b"/>
              <a:pathLst>
                <a:path w="874" h="697" extrusionOk="0">
                  <a:moveTo>
                    <a:pt x="437" y="1"/>
                  </a:moveTo>
                  <a:cubicBezTo>
                    <a:pt x="196" y="1"/>
                    <a:pt x="0" y="156"/>
                    <a:pt x="0" y="349"/>
                  </a:cubicBezTo>
                  <a:cubicBezTo>
                    <a:pt x="0" y="540"/>
                    <a:pt x="196" y="696"/>
                    <a:pt x="437" y="696"/>
                  </a:cubicBezTo>
                  <a:cubicBezTo>
                    <a:pt x="678" y="696"/>
                    <a:pt x="873" y="540"/>
                    <a:pt x="873" y="349"/>
                  </a:cubicBezTo>
                  <a:cubicBezTo>
                    <a:pt x="873" y="156"/>
                    <a:pt x="678" y="1"/>
                    <a:pt x="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6" name="Google Shape;6696;p60"/>
            <p:cNvSpPr/>
            <p:nvPr/>
          </p:nvSpPr>
          <p:spPr>
            <a:xfrm>
              <a:off x="6563631" y="2222177"/>
              <a:ext cx="33489" cy="26707"/>
            </a:xfrm>
            <a:custGeom>
              <a:avLst/>
              <a:gdLst/>
              <a:ahLst/>
              <a:cxnLst/>
              <a:rect l="l" t="t" r="r" b="b"/>
              <a:pathLst>
                <a:path w="874" h="697" extrusionOk="0">
                  <a:moveTo>
                    <a:pt x="437" y="1"/>
                  </a:moveTo>
                  <a:cubicBezTo>
                    <a:pt x="196" y="1"/>
                    <a:pt x="1" y="156"/>
                    <a:pt x="1" y="349"/>
                  </a:cubicBezTo>
                  <a:cubicBezTo>
                    <a:pt x="1" y="540"/>
                    <a:pt x="196" y="696"/>
                    <a:pt x="437" y="696"/>
                  </a:cubicBezTo>
                  <a:cubicBezTo>
                    <a:pt x="678" y="696"/>
                    <a:pt x="874" y="540"/>
                    <a:pt x="874" y="349"/>
                  </a:cubicBezTo>
                  <a:cubicBezTo>
                    <a:pt x="874" y="156"/>
                    <a:pt x="678" y="1"/>
                    <a:pt x="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7" name="Google Shape;6697;p60"/>
            <p:cNvSpPr/>
            <p:nvPr/>
          </p:nvSpPr>
          <p:spPr>
            <a:xfrm>
              <a:off x="6587311" y="2209187"/>
              <a:ext cx="11112" cy="19542"/>
            </a:xfrm>
            <a:custGeom>
              <a:avLst/>
              <a:gdLst/>
              <a:ahLst/>
              <a:cxnLst/>
              <a:rect l="l" t="t" r="r" b="b"/>
              <a:pathLst>
                <a:path w="290" h="510" extrusionOk="0">
                  <a:moveTo>
                    <a:pt x="146" y="0"/>
                  </a:moveTo>
                  <a:cubicBezTo>
                    <a:pt x="144" y="0"/>
                    <a:pt x="142" y="0"/>
                    <a:pt x="140" y="0"/>
                  </a:cubicBezTo>
                  <a:cubicBezTo>
                    <a:pt x="61" y="1"/>
                    <a:pt x="1" y="71"/>
                    <a:pt x="1" y="150"/>
                  </a:cubicBezTo>
                  <a:lnTo>
                    <a:pt x="1" y="365"/>
                  </a:lnTo>
                  <a:cubicBezTo>
                    <a:pt x="1" y="445"/>
                    <a:pt x="65" y="509"/>
                    <a:pt x="145" y="509"/>
                  </a:cubicBezTo>
                  <a:cubicBezTo>
                    <a:pt x="225" y="509"/>
                    <a:pt x="290" y="445"/>
                    <a:pt x="289" y="365"/>
                  </a:cubicBezTo>
                  <a:lnTo>
                    <a:pt x="289" y="144"/>
                  </a:lnTo>
                  <a:cubicBezTo>
                    <a:pt x="289" y="66"/>
                    <a:pt x="226" y="0"/>
                    <a:pt x="146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8" name="Google Shape;6698;p60"/>
            <p:cNvSpPr/>
            <p:nvPr/>
          </p:nvSpPr>
          <p:spPr>
            <a:xfrm>
              <a:off x="6678238" y="2209187"/>
              <a:ext cx="11074" cy="19542"/>
            </a:xfrm>
            <a:custGeom>
              <a:avLst/>
              <a:gdLst/>
              <a:ahLst/>
              <a:cxnLst/>
              <a:rect l="l" t="t" r="r" b="b"/>
              <a:pathLst>
                <a:path w="289" h="510" extrusionOk="0">
                  <a:moveTo>
                    <a:pt x="146" y="0"/>
                  </a:moveTo>
                  <a:cubicBezTo>
                    <a:pt x="144" y="0"/>
                    <a:pt x="143" y="0"/>
                    <a:pt x="141" y="0"/>
                  </a:cubicBezTo>
                  <a:cubicBezTo>
                    <a:pt x="61" y="1"/>
                    <a:pt x="0" y="71"/>
                    <a:pt x="0" y="150"/>
                  </a:cubicBezTo>
                  <a:lnTo>
                    <a:pt x="0" y="365"/>
                  </a:lnTo>
                  <a:cubicBezTo>
                    <a:pt x="0" y="445"/>
                    <a:pt x="65" y="509"/>
                    <a:pt x="144" y="509"/>
                  </a:cubicBezTo>
                  <a:cubicBezTo>
                    <a:pt x="223" y="509"/>
                    <a:pt x="289" y="445"/>
                    <a:pt x="289" y="365"/>
                  </a:cubicBezTo>
                  <a:lnTo>
                    <a:pt x="289" y="144"/>
                  </a:lnTo>
                  <a:cubicBezTo>
                    <a:pt x="289" y="66"/>
                    <a:pt x="225" y="0"/>
                    <a:pt x="146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9" name="Google Shape;6699;p60"/>
            <p:cNvSpPr/>
            <p:nvPr/>
          </p:nvSpPr>
          <p:spPr>
            <a:xfrm>
              <a:off x="6619996" y="2217349"/>
              <a:ext cx="36823" cy="16898"/>
            </a:xfrm>
            <a:custGeom>
              <a:avLst/>
              <a:gdLst/>
              <a:ahLst/>
              <a:cxnLst/>
              <a:rect l="l" t="t" r="r" b="b"/>
              <a:pathLst>
                <a:path w="961" h="441" extrusionOk="0">
                  <a:moveTo>
                    <a:pt x="167" y="0"/>
                  </a:moveTo>
                  <a:cubicBezTo>
                    <a:pt x="132" y="0"/>
                    <a:pt x="98" y="12"/>
                    <a:pt x="69" y="37"/>
                  </a:cubicBezTo>
                  <a:cubicBezTo>
                    <a:pt x="7" y="91"/>
                    <a:pt x="1" y="185"/>
                    <a:pt x="55" y="247"/>
                  </a:cubicBezTo>
                  <a:cubicBezTo>
                    <a:pt x="161" y="370"/>
                    <a:pt x="318" y="440"/>
                    <a:pt x="481" y="440"/>
                  </a:cubicBezTo>
                  <a:cubicBezTo>
                    <a:pt x="643" y="440"/>
                    <a:pt x="798" y="369"/>
                    <a:pt x="906" y="247"/>
                  </a:cubicBezTo>
                  <a:cubicBezTo>
                    <a:pt x="960" y="185"/>
                    <a:pt x="954" y="91"/>
                    <a:pt x="892" y="37"/>
                  </a:cubicBezTo>
                  <a:cubicBezTo>
                    <a:pt x="864" y="12"/>
                    <a:pt x="829" y="0"/>
                    <a:pt x="794" y="0"/>
                  </a:cubicBezTo>
                  <a:cubicBezTo>
                    <a:pt x="753" y="0"/>
                    <a:pt x="711" y="18"/>
                    <a:pt x="682" y="52"/>
                  </a:cubicBezTo>
                  <a:cubicBezTo>
                    <a:pt x="630" y="110"/>
                    <a:pt x="557" y="143"/>
                    <a:pt x="481" y="143"/>
                  </a:cubicBezTo>
                  <a:cubicBezTo>
                    <a:pt x="404" y="143"/>
                    <a:pt x="330" y="110"/>
                    <a:pt x="280" y="52"/>
                  </a:cubicBezTo>
                  <a:cubicBezTo>
                    <a:pt x="250" y="18"/>
                    <a:pt x="209" y="0"/>
                    <a:pt x="167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00" name="Google Shape;6700;p60"/>
            <p:cNvSpPr/>
            <p:nvPr/>
          </p:nvSpPr>
          <p:spPr>
            <a:xfrm>
              <a:off x="6492705" y="2148339"/>
              <a:ext cx="77670" cy="66251"/>
            </a:xfrm>
            <a:custGeom>
              <a:avLst/>
              <a:gdLst/>
              <a:ahLst/>
              <a:cxnLst/>
              <a:rect l="l" t="t" r="r" b="b"/>
              <a:pathLst>
                <a:path w="2027" h="1729" extrusionOk="0">
                  <a:moveTo>
                    <a:pt x="764" y="1"/>
                  </a:moveTo>
                  <a:cubicBezTo>
                    <a:pt x="527" y="1"/>
                    <a:pt x="310" y="202"/>
                    <a:pt x="335" y="473"/>
                  </a:cubicBezTo>
                  <a:lnTo>
                    <a:pt x="335" y="474"/>
                  </a:lnTo>
                  <a:cubicBezTo>
                    <a:pt x="0" y="627"/>
                    <a:pt x="0" y="1103"/>
                    <a:pt x="335" y="1256"/>
                  </a:cubicBezTo>
                  <a:lnTo>
                    <a:pt x="335" y="1257"/>
                  </a:lnTo>
                  <a:cubicBezTo>
                    <a:pt x="309" y="1528"/>
                    <a:pt x="527" y="1728"/>
                    <a:pt x="765" y="1728"/>
                  </a:cubicBezTo>
                  <a:cubicBezTo>
                    <a:pt x="848" y="1728"/>
                    <a:pt x="934" y="1704"/>
                    <a:pt x="1012" y="1649"/>
                  </a:cubicBezTo>
                  <a:lnTo>
                    <a:pt x="1015" y="1649"/>
                  </a:lnTo>
                  <a:cubicBezTo>
                    <a:pt x="1093" y="1704"/>
                    <a:pt x="1178" y="1729"/>
                    <a:pt x="1262" y="1729"/>
                  </a:cubicBezTo>
                  <a:cubicBezTo>
                    <a:pt x="1498" y="1729"/>
                    <a:pt x="1717" y="1528"/>
                    <a:pt x="1692" y="1257"/>
                  </a:cubicBezTo>
                  <a:lnTo>
                    <a:pt x="1692" y="1256"/>
                  </a:lnTo>
                  <a:cubicBezTo>
                    <a:pt x="2026" y="1102"/>
                    <a:pt x="2026" y="626"/>
                    <a:pt x="1692" y="473"/>
                  </a:cubicBezTo>
                  <a:cubicBezTo>
                    <a:pt x="1717" y="201"/>
                    <a:pt x="1499" y="1"/>
                    <a:pt x="1262" y="1"/>
                  </a:cubicBezTo>
                  <a:cubicBezTo>
                    <a:pt x="1179" y="1"/>
                    <a:pt x="1093" y="26"/>
                    <a:pt x="1015" y="81"/>
                  </a:cubicBezTo>
                  <a:lnTo>
                    <a:pt x="1012" y="81"/>
                  </a:lnTo>
                  <a:cubicBezTo>
                    <a:pt x="933" y="26"/>
                    <a:pt x="848" y="1"/>
                    <a:pt x="7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01" name="Google Shape;6701;p60"/>
            <p:cNvSpPr/>
            <p:nvPr/>
          </p:nvSpPr>
          <p:spPr>
            <a:xfrm>
              <a:off x="6518876" y="2407097"/>
              <a:ext cx="207221" cy="51767"/>
            </a:xfrm>
            <a:custGeom>
              <a:avLst/>
              <a:gdLst/>
              <a:ahLst/>
              <a:cxnLst/>
              <a:rect l="l" t="t" r="r" b="b"/>
              <a:pathLst>
                <a:path w="5408" h="1351" extrusionOk="0">
                  <a:moveTo>
                    <a:pt x="658" y="1"/>
                  </a:moveTo>
                  <a:cubicBezTo>
                    <a:pt x="376" y="276"/>
                    <a:pt x="164" y="556"/>
                    <a:pt x="1" y="816"/>
                  </a:cubicBezTo>
                  <a:cubicBezTo>
                    <a:pt x="116" y="991"/>
                    <a:pt x="280" y="1131"/>
                    <a:pt x="476" y="1218"/>
                  </a:cubicBezTo>
                  <a:cubicBezTo>
                    <a:pt x="677" y="1307"/>
                    <a:pt x="890" y="1350"/>
                    <a:pt x="1108" y="1350"/>
                  </a:cubicBezTo>
                  <a:cubicBezTo>
                    <a:pt x="1473" y="1350"/>
                    <a:pt x="1740" y="1217"/>
                    <a:pt x="1752" y="1212"/>
                  </a:cubicBezTo>
                  <a:cubicBezTo>
                    <a:pt x="1800" y="1191"/>
                    <a:pt x="1853" y="1180"/>
                    <a:pt x="1905" y="1180"/>
                  </a:cubicBezTo>
                  <a:cubicBezTo>
                    <a:pt x="1957" y="1180"/>
                    <a:pt x="2009" y="1191"/>
                    <a:pt x="2058" y="1212"/>
                  </a:cubicBezTo>
                  <a:cubicBezTo>
                    <a:pt x="2070" y="1217"/>
                    <a:pt x="2337" y="1351"/>
                    <a:pt x="2703" y="1351"/>
                  </a:cubicBezTo>
                  <a:cubicBezTo>
                    <a:pt x="3068" y="1351"/>
                    <a:pt x="3335" y="1218"/>
                    <a:pt x="3347" y="1213"/>
                  </a:cubicBezTo>
                  <a:cubicBezTo>
                    <a:pt x="3402" y="1189"/>
                    <a:pt x="3454" y="1181"/>
                    <a:pt x="3499" y="1181"/>
                  </a:cubicBezTo>
                  <a:cubicBezTo>
                    <a:pt x="3595" y="1181"/>
                    <a:pt x="3662" y="1218"/>
                    <a:pt x="3666" y="1219"/>
                  </a:cubicBezTo>
                  <a:cubicBezTo>
                    <a:pt x="3866" y="1306"/>
                    <a:pt x="4087" y="1350"/>
                    <a:pt x="4306" y="1350"/>
                  </a:cubicBezTo>
                  <a:cubicBezTo>
                    <a:pt x="4744" y="1350"/>
                    <a:pt x="5173" y="1174"/>
                    <a:pt x="5408" y="816"/>
                  </a:cubicBezTo>
                  <a:cubicBezTo>
                    <a:pt x="5245" y="556"/>
                    <a:pt x="5032" y="276"/>
                    <a:pt x="4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02" name="Google Shape;6702;p60"/>
            <p:cNvSpPr/>
            <p:nvPr/>
          </p:nvSpPr>
          <p:spPr>
            <a:xfrm>
              <a:off x="6532402" y="2375715"/>
              <a:ext cx="180246" cy="59967"/>
            </a:xfrm>
            <a:custGeom>
              <a:avLst/>
              <a:gdLst/>
              <a:ahLst/>
              <a:cxnLst/>
              <a:rect l="l" t="t" r="r" b="b"/>
              <a:pathLst>
                <a:path w="4704" h="1565" extrusionOk="0">
                  <a:moveTo>
                    <a:pt x="641" y="1"/>
                  </a:moveTo>
                  <a:cubicBezTo>
                    <a:pt x="641" y="1"/>
                    <a:pt x="321" y="296"/>
                    <a:pt x="101" y="841"/>
                  </a:cubicBezTo>
                  <a:cubicBezTo>
                    <a:pt x="0" y="1090"/>
                    <a:pt x="116" y="1375"/>
                    <a:pt x="362" y="1482"/>
                  </a:cubicBezTo>
                  <a:cubicBezTo>
                    <a:pt x="487" y="1537"/>
                    <a:pt x="621" y="1565"/>
                    <a:pt x="755" y="1565"/>
                  </a:cubicBezTo>
                  <a:cubicBezTo>
                    <a:pt x="889" y="1565"/>
                    <a:pt x="1023" y="1537"/>
                    <a:pt x="1148" y="1482"/>
                  </a:cubicBezTo>
                  <a:lnTo>
                    <a:pt x="1160" y="1477"/>
                  </a:lnTo>
                  <a:cubicBezTo>
                    <a:pt x="1285" y="1422"/>
                    <a:pt x="1418" y="1395"/>
                    <a:pt x="1552" y="1395"/>
                  </a:cubicBezTo>
                  <a:cubicBezTo>
                    <a:pt x="1686" y="1395"/>
                    <a:pt x="1820" y="1422"/>
                    <a:pt x="1945" y="1477"/>
                  </a:cubicBezTo>
                  <a:cubicBezTo>
                    <a:pt x="1949" y="1479"/>
                    <a:pt x="1953" y="1481"/>
                    <a:pt x="1958" y="1482"/>
                  </a:cubicBezTo>
                  <a:cubicBezTo>
                    <a:pt x="2082" y="1537"/>
                    <a:pt x="2216" y="1565"/>
                    <a:pt x="2350" y="1565"/>
                  </a:cubicBezTo>
                  <a:cubicBezTo>
                    <a:pt x="2484" y="1565"/>
                    <a:pt x="2618" y="1537"/>
                    <a:pt x="2743" y="1482"/>
                  </a:cubicBezTo>
                  <a:lnTo>
                    <a:pt x="2754" y="1477"/>
                  </a:lnTo>
                  <a:cubicBezTo>
                    <a:pt x="2880" y="1422"/>
                    <a:pt x="3014" y="1395"/>
                    <a:pt x="3148" y="1395"/>
                  </a:cubicBezTo>
                  <a:cubicBezTo>
                    <a:pt x="3282" y="1395"/>
                    <a:pt x="3416" y="1422"/>
                    <a:pt x="3540" y="1477"/>
                  </a:cubicBezTo>
                  <a:lnTo>
                    <a:pt x="3552" y="1482"/>
                  </a:lnTo>
                  <a:cubicBezTo>
                    <a:pt x="3677" y="1537"/>
                    <a:pt x="3811" y="1565"/>
                    <a:pt x="3945" y="1565"/>
                  </a:cubicBezTo>
                  <a:cubicBezTo>
                    <a:pt x="4078" y="1565"/>
                    <a:pt x="4212" y="1537"/>
                    <a:pt x="4337" y="1482"/>
                  </a:cubicBezTo>
                  <a:cubicBezTo>
                    <a:pt x="4587" y="1375"/>
                    <a:pt x="4703" y="1091"/>
                    <a:pt x="4603" y="841"/>
                  </a:cubicBezTo>
                  <a:cubicBezTo>
                    <a:pt x="4382" y="296"/>
                    <a:pt x="4061" y="1"/>
                    <a:pt x="4061" y="1"/>
                  </a:cubicBezTo>
                  <a:cubicBezTo>
                    <a:pt x="3569" y="59"/>
                    <a:pt x="2982" y="92"/>
                    <a:pt x="2351" y="92"/>
                  </a:cubicBezTo>
                  <a:cubicBezTo>
                    <a:pt x="1721" y="92"/>
                    <a:pt x="1133" y="59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sp>
        <p:nvSpPr>
          <p:cNvPr id="6703" name="Google Shape;6703;p60"/>
          <p:cNvSpPr/>
          <p:nvPr/>
        </p:nvSpPr>
        <p:spPr>
          <a:xfrm>
            <a:off x="863382" y="7576102"/>
            <a:ext cx="187260" cy="187254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95"/>
                </a:moveTo>
                <a:cubicBezTo>
                  <a:pt x="1021" y="195"/>
                  <a:pt x="1259" y="433"/>
                  <a:pt x="1259" y="727"/>
                </a:cubicBezTo>
                <a:cubicBezTo>
                  <a:pt x="1259" y="1019"/>
                  <a:pt x="1021" y="1258"/>
                  <a:pt x="727" y="1258"/>
                </a:cubicBezTo>
                <a:cubicBezTo>
                  <a:pt x="435" y="1258"/>
                  <a:pt x="196" y="1019"/>
                  <a:pt x="196" y="727"/>
                </a:cubicBezTo>
                <a:cubicBezTo>
                  <a:pt x="196" y="433"/>
                  <a:pt x="435" y="195"/>
                  <a:pt x="727" y="195"/>
                </a:cubicBezTo>
                <a:close/>
                <a:moveTo>
                  <a:pt x="727" y="1"/>
                </a:moveTo>
                <a:cubicBezTo>
                  <a:pt x="327" y="1"/>
                  <a:pt x="1" y="326"/>
                  <a:pt x="1" y="727"/>
                </a:cubicBezTo>
                <a:cubicBezTo>
                  <a:pt x="1" y="1127"/>
                  <a:pt x="327" y="1453"/>
                  <a:pt x="727" y="1453"/>
                </a:cubicBezTo>
                <a:cubicBezTo>
                  <a:pt x="1128" y="1453"/>
                  <a:pt x="1453" y="1127"/>
                  <a:pt x="1453" y="727"/>
                </a:cubicBezTo>
                <a:cubicBezTo>
                  <a:pt x="1453" y="326"/>
                  <a:pt x="1128" y="1"/>
                  <a:pt x="727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6704" name="Google Shape;6704;p60"/>
          <p:cNvSpPr/>
          <p:nvPr/>
        </p:nvSpPr>
        <p:spPr>
          <a:xfrm>
            <a:off x="1135753" y="7841271"/>
            <a:ext cx="91698" cy="91695"/>
          </a:xfrm>
          <a:custGeom>
            <a:avLst/>
            <a:gdLst/>
            <a:ahLst/>
            <a:cxnLst/>
            <a:rect l="l" t="t" r="r" b="b"/>
            <a:pathLst>
              <a:path w="712" h="712" extrusionOk="0">
                <a:moveTo>
                  <a:pt x="356" y="1"/>
                </a:moveTo>
                <a:cubicBezTo>
                  <a:pt x="160" y="1"/>
                  <a:pt x="0" y="161"/>
                  <a:pt x="0" y="357"/>
                </a:cubicBezTo>
                <a:cubicBezTo>
                  <a:pt x="0" y="553"/>
                  <a:pt x="160" y="712"/>
                  <a:pt x="356" y="712"/>
                </a:cubicBezTo>
                <a:cubicBezTo>
                  <a:pt x="552" y="712"/>
                  <a:pt x="711" y="553"/>
                  <a:pt x="711" y="357"/>
                </a:cubicBezTo>
                <a:cubicBezTo>
                  <a:pt x="711" y="161"/>
                  <a:pt x="552" y="1"/>
                  <a:pt x="356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grpSp>
        <p:nvGrpSpPr>
          <p:cNvPr id="6705" name="Google Shape;6705;p60"/>
          <p:cNvGrpSpPr/>
          <p:nvPr/>
        </p:nvGrpSpPr>
        <p:grpSpPr>
          <a:xfrm rot="2258133">
            <a:off x="3042914" y="2168166"/>
            <a:ext cx="327700" cy="289367"/>
            <a:chOff x="3464700" y="2777375"/>
            <a:chExt cx="57275" cy="50575"/>
          </a:xfrm>
          <a:solidFill>
            <a:schemeClr val="accent6">
              <a:lumMod val="75000"/>
            </a:schemeClr>
          </a:solidFill>
        </p:grpSpPr>
        <p:sp>
          <p:nvSpPr>
            <p:cNvPr id="6706" name="Google Shape;6706;p60"/>
            <p:cNvSpPr/>
            <p:nvPr/>
          </p:nvSpPr>
          <p:spPr>
            <a:xfrm>
              <a:off x="3490700" y="2800350"/>
              <a:ext cx="31275" cy="27600"/>
            </a:xfrm>
            <a:custGeom>
              <a:avLst/>
              <a:gdLst/>
              <a:ahLst/>
              <a:cxnLst/>
              <a:rect l="l" t="t" r="r" b="b"/>
              <a:pathLst>
                <a:path w="1251" h="1104" extrusionOk="0">
                  <a:moveTo>
                    <a:pt x="1131" y="1"/>
                  </a:moveTo>
                  <a:cubicBezTo>
                    <a:pt x="1105" y="1"/>
                    <a:pt x="1080" y="10"/>
                    <a:pt x="1059" y="27"/>
                  </a:cubicBezTo>
                  <a:lnTo>
                    <a:pt x="50" y="913"/>
                  </a:lnTo>
                  <a:cubicBezTo>
                    <a:pt x="4" y="954"/>
                    <a:pt x="0" y="1021"/>
                    <a:pt x="40" y="1067"/>
                  </a:cubicBezTo>
                  <a:cubicBezTo>
                    <a:pt x="62" y="1090"/>
                    <a:pt x="92" y="1103"/>
                    <a:pt x="122" y="1103"/>
                  </a:cubicBezTo>
                  <a:cubicBezTo>
                    <a:pt x="146" y="1103"/>
                    <a:pt x="172" y="1094"/>
                    <a:pt x="192" y="1077"/>
                  </a:cubicBezTo>
                  <a:lnTo>
                    <a:pt x="1202" y="191"/>
                  </a:lnTo>
                  <a:cubicBezTo>
                    <a:pt x="1247" y="151"/>
                    <a:pt x="1251" y="83"/>
                    <a:pt x="1212" y="38"/>
                  </a:cubicBezTo>
                  <a:cubicBezTo>
                    <a:pt x="1190" y="13"/>
                    <a:pt x="1161" y="1"/>
                    <a:pt x="1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07" name="Google Shape;6707;p60"/>
            <p:cNvSpPr/>
            <p:nvPr/>
          </p:nvSpPr>
          <p:spPr>
            <a:xfrm>
              <a:off x="3475875" y="2777375"/>
              <a:ext cx="40850" cy="5700"/>
            </a:xfrm>
            <a:custGeom>
              <a:avLst/>
              <a:gdLst/>
              <a:ahLst/>
              <a:cxnLst/>
              <a:rect l="l" t="t" r="r" b="b"/>
              <a:pathLst>
                <a:path w="1634" h="228" extrusionOk="0">
                  <a:moveTo>
                    <a:pt x="1525" y="0"/>
                  </a:moveTo>
                  <a:lnTo>
                    <a:pt x="109" y="10"/>
                  </a:lnTo>
                  <a:cubicBezTo>
                    <a:pt x="49" y="10"/>
                    <a:pt x="1" y="59"/>
                    <a:pt x="1" y="119"/>
                  </a:cubicBezTo>
                  <a:cubicBezTo>
                    <a:pt x="1" y="178"/>
                    <a:pt x="49" y="227"/>
                    <a:pt x="109" y="227"/>
                  </a:cubicBezTo>
                  <a:lnTo>
                    <a:pt x="1526" y="217"/>
                  </a:lnTo>
                  <a:cubicBezTo>
                    <a:pt x="1586" y="217"/>
                    <a:pt x="1634" y="167"/>
                    <a:pt x="1634" y="108"/>
                  </a:cubicBezTo>
                  <a:cubicBezTo>
                    <a:pt x="1634" y="48"/>
                    <a:pt x="1586" y="0"/>
                    <a:pt x="15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08" name="Google Shape;6708;p60"/>
            <p:cNvSpPr/>
            <p:nvPr/>
          </p:nvSpPr>
          <p:spPr>
            <a:xfrm>
              <a:off x="3464700" y="2789525"/>
              <a:ext cx="53225" cy="26125"/>
            </a:xfrm>
            <a:custGeom>
              <a:avLst/>
              <a:gdLst/>
              <a:ahLst/>
              <a:cxnLst/>
              <a:rect l="l" t="t" r="r" b="b"/>
              <a:pathLst>
                <a:path w="2129" h="1045" extrusionOk="0">
                  <a:moveTo>
                    <a:pt x="2004" y="0"/>
                  </a:moveTo>
                  <a:cubicBezTo>
                    <a:pt x="1990" y="0"/>
                    <a:pt x="1975" y="3"/>
                    <a:pt x="1962" y="9"/>
                  </a:cubicBezTo>
                  <a:lnTo>
                    <a:pt x="81" y="837"/>
                  </a:lnTo>
                  <a:cubicBezTo>
                    <a:pt x="27" y="862"/>
                    <a:pt x="1" y="925"/>
                    <a:pt x="26" y="979"/>
                  </a:cubicBezTo>
                  <a:cubicBezTo>
                    <a:pt x="42" y="1019"/>
                    <a:pt x="83" y="1044"/>
                    <a:pt x="124" y="1044"/>
                  </a:cubicBezTo>
                  <a:cubicBezTo>
                    <a:pt x="138" y="1044"/>
                    <a:pt x="152" y="1040"/>
                    <a:pt x="168" y="1035"/>
                  </a:cubicBezTo>
                  <a:lnTo>
                    <a:pt x="2049" y="208"/>
                  </a:lnTo>
                  <a:cubicBezTo>
                    <a:pt x="2103" y="183"/>
                    <a:pt x="2129" y="120"/>
                    <a:pt x="2104" y="65"/>
                  </a:cubicBezTo>
                  <a:cubicBezTo>
                    <a:pt x="2086" y="25"/>
                    <a:pt x="2046" y="0"/>
                    <a:pt x="20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6711" name="Google Shape;6711;p60"/>
          <p:cNvGrpSpPr/>
          <p:nvPr/>
        </p:nvGrpSpPr>
        <p:grpSpPr>
          <a:xfrm>
            <a:off x="10531713" y="2968080"/>
            <a:ext cx="444415" cy="538094"/>
            <a:chOff x="8099664" y="2713369"/>
            <a:chExt cx="312479" cy="378347"/>
          </a:xfrm>
        </p:grpSpPr>
        <p:sp>
          <p:nvSpPr>
            <p:cNvPr id="6712" name="Google Shape;6712;p60"/>
            <p:cNvSpPr/>
            <p:nvPr/>
          </p:nvSpPr>
          <p:spPr>
            <a:xfrm>
              <a:off x="8321599" y="2778049"/>
              <a:ext cx="90544" cy="108707"/>
            </a:xfrm>
            <a:custGeom>
              <a:avLst/>
              <a:gdLst/>
              <a:ahLst/>
              <a:cxnLst/>
              <a:rect l="l" t="t" r="r" b="b"/>
              <a:pathLst>
                <a:path w="2363" h="2837" extrusionOk="0">
                  <a:moveTo>
                    <a:pt x="1230" y="0"/>
                  </a:moveTo>
                  <a:lnTo>
                    <a:pt x="357" y="66"/>
                  </a:lnTo>
                  <a:lnTo>
                    <a:pt x="1" y="2163"/>
                  </a:lnTo>
                  <a:lnTo>
                    <a:pt x="1074" y="2836"/>
                  </a:lnTo>
                  <a:cubicBezTo>
                    <a:pt x="1679" y="2767"/>
                    <a:pt x="2033" y="2386"/>
                    <a:pt x="2228" y="2064"/>
                  </a:cubicBezTo>
                  <a:cubicBezTo>
                    <a:pt x="2362" y="1838"/>
                    <a:pt x="2290" y="1545"/>
                    <a:pt x="2066" y="1408"/>
                  </a:cubicBezTo>
                  <a:cubicBezTo>
                    <a:pt x="1230" y="899"/>
                    <a:pt x="1230" y="0"/>
                    <a:pt x="1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3" name="Google Shape;6713;p60"/>
            <p:cNvSpPr/>
            <p:nvPr/>
          </p:nvSpPr>
          <p:spPr>
            <a:xfrm>
              <a:off x="8248796" y="2986419"/>
              <a:ext cx="64412" cy="63147"/>
            </a:xfrm>
            <a:custGeom>
              <a:avLst/>
              <a:gdLst/>
              <a:ahLst/>
              <a:cxnLst/>
              <a:rect l="l" t="t" r="r" b="b"/>
              <a:pathLst>
                <a:path w="1681" h="1648" extrusionOk="0">
                  <a:moveTo>
                    <a:pt x="1394" y="1"/>
                  </a:moveTo>
                  <a:lnTo>
                    <a:pt x="0" y="51"/>
                  </a:lnTo>
                  <a:cubicBezTo>
                    <a:pt x="45" y="477"/>
                    <a:pt x="141" y="1033"/>
                    <a:pt x="350" y="1647"/>
                  </a:cubicBezTo>
                  <a:cubicBezTo>
                    <a:pt x="674" y="1617"/>
                    <a:pt x="1182" y="1521"/>
                    <a:pt x="1681" y="1243"/>
                  </a:cubicBezTo>
                  <a:cubicBezTo>
                    <a:pt x="1517" y="768"/>
                    <a:pt x="1435" y="336"/>
                    <a:pt x="1394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4" name="Google Shape;6714;p60"/>
            <p:cNvSpPr/>
            <p:nvPr/>
          </p:nvSpPr>
          <p:spPr>
            <a:xfrm>
              <a:off x="8262169" y="3034048"/>
              <a:ext cx="65101" cy="57668"/>
            </a:xfrm>
            <a:custGeom>
              <a:avLst/>
              <a:gdLst/>
              <a:ahLst/>
              <a:cxnLst/>
              <a:rect l="l" t="t" r="r" b="b"/>
              <a:pathLst>
                <a:path w="1699" h="1505" extrusionOk="0">
                  <a:moveTo>
                    <a:pt x="1332" y="0"/>
                  </a:moveTo>
                  <a:lnTo>
                    <a:pt x="1" y="404"/>
                  </a:lnTo>
                  <a:cubicBezTo>
                    <a:pt x="76" y="628"/>
                    <a:pt x="166" y="859"/>
                    <a:pt x="272" y="1096"/>
                  </a:cubicBezTo>
                  <a:cubicBezTo>
                    <a:pt x="389" y="1352"/>
                    <a:pt x="642" y="1505"/>
                    <a:pt x="906" y="1505"/>
                  </a:cubicBezTo>
                  <a:cubicBezTo>
                    <a:pt x="1003" y="1505"/>
                    <a:pt x="1101" y="1485"/>
                    <a:pt x="1193" y="1442"/>
                  </a:cubicBezTo>
                  <a:cubicBezTo>
                    <a:pt x="1543" y="1284"/>
                    <a:pt x="1699" y="871"/>
                    <a:pt x="1540" y="522"/>
                  </a:cubicBezTo>
                  <a:cubicBezTo>
                    <a:pt x="1459" y="344"/>
                    <a:pt x="1390" y="169"/>
                    <a:pt x="1332" y="0"/>
                  </a:cubicBezTo>
                  <a:close/>
                </a:path>
              </a:pathLst>
            </a:custGeom>
            <a:solidFill>
              <a:srgbClr val="E8A88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5" name="Google Shape;6715;p60"/>
            <p:cNvSpPr/>
            <p:nvPr/>
          </p:nvSpPr>
          <p:spPr>
            <a:xfrm>
              <a:off x="8160091" y="2969368"/>
              <a:ext cx="74604" cy="71845"/>
            </a:xfrm>
            <a:custGeom>
              <a:avLst/>
              <a:gdLst/>
              <a:ahLst/>
              <a:cxnLst/>
              <a:rect l="l" t="t" r="r" b="b"/>
              <a:pathLst>
                <a:path w="1947" h="1875" extrusionOk="0">
                  <a:moveTo>
                    <a:pt x="622" y="0"/>
                  </a:moveTo>
                  <a:cubicBezTo>
                    <a:pt x="488" y="310"/>
                    <a:pt x="290" y="702"/>
                    <a:pt x="0" y="1113"/>
                  </a:cubicBezTo>
                  <a:cubicBezTo>
                    <a:pt x="401" y="1520"/>
                    <a:pt x="862" y="1753"/>
                    <a:pt x="1164" y="1874"/>
                  </a:cubicBezTo>
                  <a:cubicBezTo>
                    <a:pt x="1536" y="1341"/>
                    <a:pt x="1784" y="836"/>
                    <a:pt x="1946" y="440"/>
                  </a:cubicBezTo>
                  <a:lnTo>
                    <a:pt x="622" y="0"/>
                  </a:ln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6" name="Google Shape;6716;p60"/>
            <p:cNvSpPr/>
            <p:nvPr/>
          </p:nvSpPr>
          <p:spPr>
            <a:xfrm>
              <a:off x="8137292" y="3011977"/>
              <a:ext cx="67439" cy="61001"/>
            </a:xfrm>
            <a:custGeom>
              <a:avLst/>
              <a:gdLst/>
              <a:ahLst/>
              <a:cxnLst/>
              <a:rect l="l" t="t" r="r" b="b"/>
              <a:pathLst>
                <a:path w="1760" h="1592" extrusionOk="0">
                  <a:moveTo>
                    <a:pt x="595" y="1"/>
                  </a:moveTo>
                  <a:cubicBezTo>
                    <a:pt x="493" y="148"/>
                    <a:pt x="377" y="296"/>
                    <a:pt x="250" y="444"/>
                  </a:cubicBezTo>
                  <a:cubicBezTo>
                    <a:pt x="1" y="735"/>
                    <a:pt x="33" y="1174"/>
                    <a:pt x="324" y="1424"/>
                  </a:cubicBezTo>
                  <a:cubicBezTo>
                    <a:pt x="403" y="1489"/>
                    <a:pt x="489" y="1537"/>
                    <a:pt x="583" y="1563"/>
                  </a:cubicBezTo>
                  <a:cubicBezTo>
                    <a:pt x="646" y="1582"/>
                    <a:pt x="712" y="1591"/>
                    <a:pt x="777" y="1591"/>
                  </a:cubicBezTo>
                  <a:cubicBezTo>
                    <a:pt x="973" y="1591"/>
                    <a:pt x="1167" y="1509"/>
                    <a:pt x="1304" y="1350"/>
                  </a:cubicBezTo>
                  <a:cubicBezTo>
                    <a:pt x="1473" y="1153"/>
                    <a:pt x="1625" y="955"/>
                    <a:pt x="1759" y="762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E8A88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7" name="Google Shape;6717;p60"/>
            <p:cNvSpPr/>
            <p:nvPr/>
          </p:nvSpPr>
          <p:spPr>
            <a:xfrm>
              <a:off x="8248834" y="2986381"/>
              <a:ext cx="61346" cy="45330"/>
            </a:xfrm>
            <a:custGeom>
              <a:avLst/>
              <a:gdLst/>
              <a:ahLst/>
              <a:cxnLst/>
              <a:rect l="l" t="t" r="r" b="b"/>
              <a:pathLst>
                <a:path w="1601" h="1183" extrusionOk="0">
                  <a:moveTo>
                    <a:pt x="1394" y="1"/>
                  </a:moveTo>
                  <a:lnTo>
                    <a:pt x="0" y="51"/>
                  </a:lnTo>
                  <a:cubicBezTo>
                    <a:pt x="33" y="364"/>
                    <a:pt x="95" y="750"/>
                    <a:pt x="208" y="1177"/>
                  </a:cubicBezTo>
                  <a:cubicBezTo>
                    <a:pt x="274" y="1182"/>
                    <a:pt x="341" y="1183"/>
                    <a:pt x="408" y="1183"/>
                  </a:cubicBezTo>
                  <a:cubicBezTo>
                    <a:pt x="896" y="1183"/>
                    <a:pt x="1313" y="1088"/>
                    <a:pt x="1600" y="997"/>
                  </a:cubicBezTo>
                  <a:cubicBezTo>
                    <a:pt x="1489" y="620"/>
                    <a:pt x="1428" y="277"/>
                    <a:pt x="1394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8" name="Google Shape;6718;p60"/>
            <p:cNvSpPr/>
            <p:nvPr/>
          </p:nvSpPr>
          <p:spPr>
            <a:xfrm>
              <a:off x="8170130" y="2969368"/>
              <a:ext cx="64565" cy="53951"/>
            </a:xfrm>
            <a:custGeom>
              <a:avLst/>
              <a:gdLst/>
              <a:ahLst/>
              <a:cxnLst/>
              <a:rect l="l" t="t" r="r" b="b"/>
              <a:pathLst>
                <a:path w="1685" h="1408" extrusionOk="0">
                  <a:moveTo>
                    <a:pt x="360" y="0"/>
                  </a:moveTo>
                  <a:cubicBezTo>
                    <a:pt x="272" y="207"/>
                    <a:pt x="154" y="448"/>
                    <a:pt x="1" y="707"/>
                  </a:cubicBezTo>
                  <a:cubicBezTo>
                    <a:pt x="373" y="1018"/>
                    <a:pt x="776" y="1252"/>
                    <a:pt x="1203" y="1408"/>
                  </a:cubicBezTo>
                  <a:cubicBezTo>
                    <a:pt x="1414" y="1049"/>
                    <a:pt x="1572" y="717"/>
                    <a:pt x="1684" y="440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9" name="Google Shape;6719;p60"/>
            <p:cNvSpPr/>
            <p:nvPr/>
          </p:nvSpPr>
          <p:spPr>
            <a:xfrm>
              <a:off x="8166107" y="2915494"/>
              <a:ext cx="156604" cy="97326"/>
            </a:xfrm>
            <a:custGeom>
              <a:avLst/>
              <a:gdLst/>
              <a:ahLst/>
              <a:cxnLst/>
              <a:rect l="l" t="t" r="r" b="b"/>
              <a:pathLst>
                <a:path w="4087" h="2540" extrusionOk="0">
                  <a:moveTo>
                    <a:pt x="785" y="0"/>
                  </a:moveTo>
                  <a:cubicBezTo>
                    <a:pt x="656" y="313"/>
                    <a:pt x="450" y="555"/>
                    <a:pt x="257" y="727"/>
                  </a:cubicBezTo>
                  <a:cubicBezTo>
                    <a:pt x="5" y="955"/>
                    <a:pt x="1" y="1348"/>
                    <a:pt x="250" y="1579"/>
                  </a:cubicBezTo>
                  <a:cubicBezTo>
                    <a:pt x="1055" y="2330"/>
                    <a:pt x="1888" y="2540"/>
                    <a:pt x="2569" y="2540"/>
                  </a:cubicBezTo>
                  <a:cubicBezTo>
                    <a:pt x="3030" y="2540"/>
                    <a:pt x="3422" y="2444"/>
                    <a:pt x="3687" y="2353"/>
                  </a:cubicBezTo>
                  <a:cubicBezTo>
                    <a:pt x="3926" y="2271"/>
                    <a:pt x="4086" y="2044"/>
                    <a:pt x="4079" y="1794"/>
                  </a:cubicBezTo>
                  <a:cubicBezTo>
                    <a:pt x="4058" y="1132"/>
                    <a:pt x="3804" y="514"/>
                    <a:pt x="3804" y="514"/>
                  </a:cubicBez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0" name="Google Shape;6720;p60"/>
            <p:cNvSpPr/>
            <p:nvPr/>
          </p:nvSpPr>
          <p:spPr>
            <a:xfrm>
              <a:off x="8166107" y="2915494"/>
              <a:ext cx="48855" cy="67860"/>
            </a:xfrm>
            <a:custGeom>
              <a:avLst/>
              <a:gdLst/>
              <a:ahLst/>
              <a:cxnLst/>
              <a:rect l="l" t="t" r="r" b="b"/>
              <a:pathLst>
                <a:path w="1275" h="1771" extrusionOk="0">
                  <a:moveTo>
                    <a:pt x="785" y="0"/>
                  </a:moveTo>
                  <a:cubicBezTo>
                    <a:pt x="656" y="313"/>
                    <a:pt x="450" y="554"/>
                    <a:pt x="257" y="727"/>
                  </a:cubicBezTo>
                  <a:cubicBezTo>
                    <a:pt x="5" y="955"/>
                    <a:pt x="1" y="1347"/>
                    <a:pt x="250" y="1579"/>
                  </a:cubicBezTo>
                  <a:cubicBezTo>
                    <a:pt x="323" y="1648"/>
                    <a:pt x="397" y="1711"/>
                    <a:pt x="469" y="1770"/>
                  </a:cubicBezTo>
                  <a:cubicBezTo>
                    <a:pt x="375" y="1519"/>
                    <a:pt x="437" y="1223"/>
                    <a:pt x="653" y="1030"/>
                  </a:cubicBezTo>
                  <a:cubicBezTo>
                    <a:pt x="879" y="827"/>
                    <a:pt x="1122" y="542"/>
                    <a:pt x="1275" y="175"/>
                  </a:cubicBezTo>
                  <a:lnTo>
                    <a:pt x="785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1" name="Google Shape;6721;p60"/>
            <p:cNvSpPr/>
            <p:nvPr/>
          </p:nvSpPr>
          <p:spPr>
            <a:xfrm>
              <a:off x="8349226" y="2903883"/>
              <a:ext cx="60005" cy="52763"/>
            </a:xfrm>
            <a:custGeom>
              <a:avLst/>
              <a:gdLst/>
              <a:ahLst/>
              <a:cxnLst/>
              <a:rect l="l" t="t" r="r" b="b"/>
              <a:pathLst>
                <a:path w="1566" h="1377" extrusionOk="0">
                  <a:moveTo>
                    <a:pt x="383" y="1"/>
                  </a:moveTo>
                  <a:lnTo>
                    <a:pt x="0" y="648"/>
                  </a:lnTo>
                  <a:cubicBezTo>
                    <a:pt x="69" y="762"/>
                    <a:pt x="134" y="882"/>
                    <a:pt x="195" y="1008"/>
                  </a:cubicBezTo>
                  <a:cubicBezTo>
                    <a:pt x="306" y="1241"/>
                    <a:pt x="537" y="1376"/>
                    <a:pt x="778" y="1376"/>
                  </a:cubicBezTo>
                  <a:cubicBezTo>
                    <a:pt x="1248" y="1376"/>
                    <a:pt x="1565" y="881"/>
                    <a:pt x="1361" y="451"/>
                  </a:cubicBezTo>
                  <a:cubicBezTo>
                    <a:pt x="1286" y="295"/>
                    <a:pt x="1205" y="145"/>
                    <a:pt x="1118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2" name="Google Shape;6722;p60"/>
            <p:cNvSpPr/>
            <p:nvPr/>
          </p:nvSpPr>
          <p:spPr>
            <a:xfrm>
              <a:off x="8099664" y="2817631"/>
              <a:ext cx="57783" cy="55599"/>
            </a:xfrm>
            <a:custGeom>
              <a:avLst/>
              <a:gdLst/>
              <a:ahLst/>
              <a:cxnLst/>
              <a:rect l="l" t="t" r="r" b="b"/>
              <a:pathLst>
                <a:path w="1508" h="1451" extrusionOk="0">
                  <a:moveTo>
                    <a:pt x="775" y="0"/>
                  </a:moveTo>
                  <a:cubicBezTo>
                    <a:pt x="676" y="0"/>
                    <a:pt x="578" y="23"/>
                    <a:pt x="488" y="68"/>
                  </a:cubicBezTo>
                  <a:cubicBezTo>
                    <a:pt x="67" y="276"/>
                    <a:pt x="1" y="860"/>
                    <a:pt x="375" y="1154"/>
                  </a:cubicBezTo>
                  <a:cubicBezTo>
                    <a:pt x="512" y="1261"/>
                    <a:pt x="650" y="1360"/>
                    <a:pt x="793" y="1451"/>
                  </a:cubicBezTo>
                  <a:lnTo>
                    <a:pt x="1450" y="1126"/>
                  </a:lnTo>
                  <a:lnTo>
                    <a:pt x="1507" y="376"/>
                  </a:lnTo>
                  <a:cubicBezTo>
                    <a:pt x="1395" y="304"/>
                    <a:pt x="1283" y="224"/>
                    <a:pt x="1174" y="139"/>
                  </a:cubicBezTo>
                  <a:cubicBezTo>
                    <a:pt x="1056" y="46"/>
                    <a:pt x="915" y="0"/>
                    <a:pt x="775" y="0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3" name="Google Shape;6723;p60"/>
            <p:cNvSpPr/>
            <p:nvPr/>
          </p:nvSpPr>
          <p:spPr>
            <a:xfrm>
              <a:off x="8130089" y="2832191"/>
              <a:ext cx="261900" cy="104070"/>
            </a:xfrm>
            <a:custGeom>
              <a:avLst/>
              <a:gdLst/>
              <a:ahLst/>
              <a:cxnLst/>
              <a:rect l="l" t="t" r="r" b="b"/>
              <a:pathLst>
                <a:path w="6835" h="2716" extrusionOk="0">
                  <a:moveTo>
                    <a:pt x="714" y="1"/>
                  </a:moveTo>
                  <a:lnTo>
                    <a:pt x="0" y="1076"/>
                  </a:lnTo>
                  <a:cubicBezTo>
                    <a:pt x="532" y="1417"/>
                    <a:pt x="1101" y="1644"/>
                    <a:pt x="1671" y="1741"/>
                  </a:cubicBezTo>
                  <a:cubicBezTo>
                    <a:pt x="1710" y="1748"/>
                    <a:pt x="1750" y="1755"/>
                    <a:pt x="1788" y="1761"/>
                  </a:cubicBezTo>
                  <a:cubicBezTo>
                    <a:pt x="1736" y="2006"/>
                    <a:pt x="1725" y="2180"/>
                    <a:pt x="1725" y="2180"/>
                  </a:cubicBezTo>
                  <a:cubicBezTo>
                    <a:pt x="2503" y="2637"/>
                    <a:pt x="3556" y="2716"/>
                    <a:pt x="4191" y="2716"/>
                  </a:cubicBezTo>
                  <a:cubicBezTo>
                    <a:pt x="4526" y="2716"/>
                    <a:pt x="4744" y="2694"/>
                    <a:pt x="4744" y="2694"/>
                  </a:cubicBezTo>
                  <a:cubicBezTo>
                    <a:pt x="4983" y="2393"/>
                    <a:pt x="5119" y="2091"/>
                    <a:pt x="5195" y="1853"/>
                  </a:cubicBezTo>
                  <a:cubicBezTo>
                    <a:pt x="5390" y="2043"/>
                    <a:pt x="5565" y="2265"/>
                    <a:pt x="5718" y="2518"/>
                  </a:cubicBezTo>
                  <a:lnTo>
                    <a:pt x="6834" y="1870"/>
                  </a:lnTo>
                  <a:cubicBezTo>
                    <a:pt x="6509" y="1330"/>
                    <a:pt x="6069" y="842"/>
                    <a:pt x="5602" y="502"/>
                  </a:cubicBezTo>
                  <a:lnTo>
                    <a:pt x="2439" y="496"/>
                  </a:lnTo>
                  <a:cubicBezTo>
                    <a:pt x="2421" y="498"/>
                    <a:pt x="2367" y="504"/>
                    <a:pt x="2284" y="504"/>
                  </a:cubicBezTo>
                  <a:cubicBezTo>
                    <a:pt x="2177" y="504"/>
                    <a:pt x="2020" y="495"/>
                    <a:pt x="1830" y="457"/>
                  </a:cubicBezTo>
                  <a:cubicBezTo>
                    <a:pt x="1450" y="383"/>
                    <a:pt x="1075" y="232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4" name="Google Shape;6724;p60"/>
            <p:cNvSpPr/>
            <p:nvPr/>
          </p:nvSpPr>
          <p:spPr>
            <a:xfrm>
              <a:off x="8192316" y="2713369"/>
              <a:ext cx="157370" cy="80773"/>
            </a:xfrm>
            <a:custGeom>
              <a:avLst/>
              <a:gdLst/>
              <a:ahLst/>
              <a:cxnLst/>
              <a:rect l="l" t="t" r="r" b="b"/>
              <a:pathLst>
                <a:path w="4107" h="2108" extrusionOk="0">
                  <a:moveTo>
                    <a:pt x="2788" y="0"/>
                  </a:moveTo>
                  <a:cubicBezTo>
                    <a:pt x="2755" y="0"/>
                    <a:pt x="2721" y="3"/>
                    <a:pt x="2688" y="8"/>
                  </a:cubicBezTo>
                  <a:cubicBezTo>
                    <a:pt x="2554" y="29"/>
                    <a:pt x="2429" y="93"/>
                    <a:pt x="2332" y="188"/>
                  </a:cubicBezTo>
                  <a:lnTo>
                    <a:pt x="2205" y="314"/>
                  </a:lnTo>
                  <a:cubicBezTo>
                    <a:pt x="2080" y="437"/>
                    <a:pt x="1914" y="502"/>
                    <a:pt x="1746" y="502"/>
                  </a:cubicBezTo>
                  <a:cubicBezTo>
                    <a:pt x="1647" y="502"/>
                    <a:pt x="1548" y="480"/>
                    <a:pt x="1455" y="433"/>
                  </a:cubicBezTo>
                  <a:lnTo>
                    <a:pt x="1297" y="352"/>
                  </a:lnTo>
                  <a:cubicBezTo>
                    <a:pt x="1206" y="307"/>
                    <a:pt x="1106" y="284"/>
                    <a:pt x="1005" y="284"/>
                  </a:cubicBezTo>
                  <a:cubicBezTo>
                    <a:pt x="971" y="284"/>
                    <a:pt x="937" y="286"/>
                    <a:pt x="903" y="292"/>
                  </a:cubicBezTo>
                  <a:cubicBezTo>
                    <a:pt x="651" y="331"/>
                    <a:pt x="446" y="514"/>
                    <a:pt x="377" y="758"/>
                  </a:cubicBezTo>
                  <a:lnTo>
                    <a:pt x="0" y="2107"/>
                  </a:lnTo>
                  <a:lnTo>
                    <a:pt x="4107" y="1457"/>
                  </a:lnTo>
                  <a:lnTo>
                    <a:pt x="3331" y="291"/>
                  </a:lnTo>
                  <a:cubicBezTo>
                    <a:pt x="3209" y="107"/>
                    <a:pt x="3003" y="0"/>
                    <a:pt x="27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5" name="Google Shape;6725;p60"/>
            <p:cNvSpPr/>
            <p:nvPr/>
          </p:nvSpPr>
          <p:spPr>
            <a:xfrm>
              <a:off x="8192278" y="2724174"/>
              <a:ext cx="44678" cy="69929"/>
            </a:xfrm>
            <a:custGeom>
              <a:avLst/>
              <a:gdLst/>
              <a:ahLst/>
              <a:cxnLst/>
              <a:rect l="l" t="t" r="r" b="b"/>
              <a:pathLst>
                <a:path w="1166" h="1825" extrusionOk="0">
                  <a:moveTo>
                    <a:pt x="1004" y="0"/>
                  </a:moveTo>
                  <a:cubicBezTo>
                    <a:pt x="970" y="0"/>
                    <a:pt x="936" y="3"/>
                    <a:pt x="902" y="9"/>
                  </a:cubicBezTo>
                  <a:cubicBezTo>
                    <a:pt x="651" y="48"/>
                    <a:pt x="446" y="231"/>
                    <a:pt x="377" y="475"/>
                  </a:cubicBezTo>
                  <a:lnTo>
                    <a:pt x="0" y="1824"/>
                  </a:lnTo>
                  <a:lnTo>
                    <a:pt x="0" y="1824"/>
                  </a:lnTo>
                  <a:lnTo>
                    <a:pt x="537" y="1725"/>
                  </a:lnTo>
                  <a:lnTo>
                    <a:pt x="915" y="376"/>
                  </a:lnTo>
                  <a:cubicBezTo>
                    <a:pt x="955" y="229"/>
                    <a:pt x="1045" y="105"/>
                    <a:pt x="1165" y="20"/>
                  </a:cubicBezTo>
                  <a:cubicBezTo>
                    <a:pt x="1113" y="7"/>
                    <a:pt x="1059" y="0"/>
                    <a:pt x="1004" y="0"/>
                  </a:cubicBez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6" name="Google Shape;6726;p60"/>
            <p:cNvSpPr/>
            <p:nvPr/>
          </p:nvSpPr>
          <p:spPr>
            <a:xfrm>
              <a:off x="8196148" y="2789276"/>
              <a:ext cx="165110" cy="102040"/>
            </a:xfrm>
            <a:custGeom>
              <a:avLst/>
              <a:gdLst/>
              <a:ahLst/>
              <a:cxnLst/>
              <a:rect l="l" t="t" r="r" b="b"/>
              <a:pathLst>
                <a:path w="4309" h="2663" extrusionOk="0">
                  <a:moveTo>
                    <a:pt x="1984" y="0"/>
                  </a:moveTo>
                  <a:lnTo>
                    <a:pt x="1" y="709"/>
                  </a:lnTo>
                  <a:cubicBezTo>
                    <a:pt x="5" y="776"/>
                    <a:pt x="12" y="842"/>
                    <a:pt x="22" y="908"/>
                  </a:cubicBezTo>
                  <a:cubicBezTo>
                    <a:pt x="185" y="1932"/>
                    <a:pt x="1070" y="2663"/>
                    <a:pt x="2076" y="2663"/>
                  </a:cubicBezTo>
                  <a:cubicBezTo>
                    <a:pt x="2183" y="2663"/>
                    <a:pt x="2291" y="2654"/>
                    <a:pt x="2401" y="2637"/>
                  </a:cubicBezTo>
                  <a:cubicBezTo>
                    <a:pt x="3535" y="2455"/>
                    <a:pt x="4308" y="1390"/>
                    <a:pt x="4129" y="256"/>
                  </a:cubicBezTo>
                  <a:cubicBezTo>
                    <a:pt x="4118" y="190"/>
                    <a:pt x="4105" y="125"/>
                    <a:pt x="4088" y="62"/>
                  </a:cubicBezTo>
                  <a:lnTo>
                    <a:pt x="1984" y="0"/>
                  </a:ln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7" name="Google Shape;6727;p60"/>
            <p:cNvSpPr/>
            <p:nvPr/>
          </p:nvSpPr>
          <p:spPr>
            <a:xfrm>
              <a:off x="8196148" y="2812573"/>
              <a:ext cx="105526" cy="78666"/>
            </a:xfrm>
            <a:custGeom>
              <a:avLst/>
              <a:gdLst/>
              <a:ahLst/>
              <a:cxnLst/>
              <a:rect l="l" t="t" r="r" b="b"/>
              <a:pathLst>
                <a:path w="2754" h="2053" extrusionOk="0">
                  <a:moveTo>
                    <a:pt x="438" y="1"/>
                  </a:moveTo>
                  <a:lnTo>
                    <a:pt x="1" y="100"/>
                  </a:lnTo>
                  <a:cubicBezTo>
                    <a:pt x="5" y="167"/>
                    <a:pt x="12" y="233"/>
                    <a:pt x="22" y="299"/>
                  </a:cubicBezTo>
                  <a:cubicBezTo>
                    <a:pt x="185" y="1323"/>
                    <a:pt x="1069" y="2053"/>
                    <a:pt x="2074" y="2053"/>
                  </a:cubicBezTo>
                  <a:cubicBezTo>
                    <a:pt x="2182" y="2053"/>
                    <a:pt x="2291" y="2044"/>
                    <a:pt x="2401" y="2027"/>
                  </a:cubicBezTo>
                  <a:cubicBezTo>
                    <a:pt x="2522" y="2008"/>
                    <a:pt x="2641" y="1978"/>
                    <a:pt x="2753" y="1939"/>
                  </a:cubicBezTo>
                  <a:lnTo>
                    <a:pt x="2753" y="1939"/>
                  </a:lnTo>
                  <a:cubicBezTo>
                    <a:pt x="2671" y="1949"/>
                    <a:pt x="2590" y="1953"/>
                    <a:pt x="2510" y="1953"/>
                  </a:cubicBezTo>
                  <a:cubicBezTo>
                    <a:pt x="1506" y="1953"/>
                    <a:pt x="622" y="1224"/>
                    <a:pt x="459" y="200"/>
                  </a:cubicBezTo>
                  <a:cubicBezTo>
                    <a:pt x="449" y="133"/>
                    <a:pt x="441" y="67"/>
                    <a:pt x="438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8" name="Google Shape;6728;p60"/>
            <p:cNvSpPr/>
            <p:nvPr/>
          </p:nvSpPr>
          <p:spPr>
            <a:xfrm>
              <a:off x="8167333" y="2759886"/>
              <a:ext cx="209750" cy="58856"/>
            </a:xfrm>
            <a:custGeom>
              <a:avLst/>
              <a:gdLst/>
              <a:ahLst/>
              <a:cxnLst/>
              <a:rect l="l" t="t" r="r" b="b"/>
              <a:pathLst>
                <a:path w="5474" h="1536" extrusionOk="0">
                  <a:moveTo>
                    <a:pt x="5116" y="1"/>
                  </a:moveTo>
                  <a:cubicBezTo>
                    <a:pt x="5100" y="1"/>
                    <a:pt x="5084" y="2"/>
                    <a:pt x="5068" y="5"/>
                  </a:cubicBezTo>
                  <a:lnTo>
                    <a:pt x="285" y="762"/>
                  </a:lnTo>
                  <a:cubicBezTo>
                    <a:pt x="116" y="789"/>
                    <a:pt x="1" y="947"/>
                    <a:pt x="27" y="1117"/>
                  </a:cubicBezTo>
                  <a:lnTo>
                    <a:pt x="52" y="1273"/>
                  </a:lnTo>
                  <a:cubicBezTo>
                    <a:pt x="76" y="1426"/>
                    <a:pt x="208" y="1535"/>
                    <a:pt x="359" y="1535"/>
                  </a:cubicBezTo>
                  <a:cubicBezTo>
                    <a:pt x="374" y="1535"/>
                    <a:pt x="391" y="1534"/>
                    <a:pt x="407" y="1531"/>
                  </a:cubicBezTo>
                  <a:lnTo>
                    <a:pt x="5190" y="773"/>
                  </a:lnTo>
                  <a:cubicBezTo>
                    <a:pt x="5359" y="746"/>
                    <a:pt x="5473" y="588"/>
                    <a:pt x="5447" y="418"/>
                  </a:cubicBezTo>
                  <a:lnTo>
                    <a:pt x="5422" y="263"/>
                  </a:lnTo>
                  <a:cubicBezTo>
                    <a:pt x="5398" y="110"/>
                    <a:pt x="5265" y="1"/>
                    <a:pt x="5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9" name="Google Shape;6729;p60"/>
            <p:cNvSpPr/>
            <p:nvPr/>
          </p:nvSpPr>
          <p:spPr>
            <a:xfrm>
              <a:off x="8167295" y="2785980"/>
              <a:ext cx="34103" cy="32685"/>
            </a:xfrm>
            <a:custGeom>
              <a:avLst/>
              <a:gdLst/>
              <a:ahLst/>
              <a:cxnLst/>
              <a:rect l="l" t="t" r="r" b="b"/>
              <a:pathLst>
                <a:path w="890" h="853" extrusionOk="0">
                  <a:moveTo>
                    <a:pt x="789" y="1"/>
                  </a:moveTo>
                  <a:lnTo>
                    <a:pt x="284" y="80"/>
                  </a:lnTo>
                  <a:cubicBezTo>
                    <a:pt x="115" y="107"/>
                    <a:pt x="1" y="265"/>
                    <a:pt x="27" y="435"/>
                  </a:cubicBezTo>
                  <a:lnTo>
                    <a:pt x="51" y="591"/>
                  </a:lnTo>
                  <a:cubicBezTo>
                    <a:pt x="75" y="744"/>
                    <a:pt x="207" y="852"/>
                    <a:pt x="357" y="852"/>
                  </a:cubicBezTo>
                  <a:cubicBezTo>
                    <a:pt x="373" y="852"/>
                    <a:pt x="389" y="851"/>
                    <a:pt x="406" y="848"/>
                  </a:cubicBezTo>
                  <a:lnTo>
                    <a:pt x="889" y="772"/>
                  </a:lnTo>
                  <a:cubicBezTo>
                    <a:pt x="780" y="730"/>
                    <a:pt x="696" y="631"/>
                    <a:pt x="676" y="508"/>
                  </a:cubicBezTo>
                  <a:lnTo>
                    <a:pt x="648" y="334"/>
                  </a:lnTo>
                  <a:cubicBezTo>
                    <a:pt x="627" y="201"/>
                    <a:pt x="685" y="74"/>
                    <a:pt x="789" y="1"/>
                  </a:cubicBezTo>
                  <a:close/>
                </a:path>
              </a:pathLst>
            </a:custGeom>
            <a:solidFill>
              <a:srgbClr val="FF4809">
                <a:alpha val="368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30" name="Google Shape;6730;p60"/>
            <p:cNvSpPr/>
            <p:nvPr/>
          </p:nvSpPr>
          <p:spPr>
            <a:xfrm>
              <a:off x="8318304" y="2818512"/>
              <a:ext cx="32340" cy="24485"/>
            </a:xfrm>
            <a:custGeom>
              <a:avLst/>
              <a:gdLst/>
              <a:ahLst/>
              <a:cxnLst/>
              <a:rect l="l" t="t" r="r" b="b"/>
              <a:pathLst>
                <a:path w="844" h="639" extrusionOk="0">
                  <a:moveTo>
                    <a:pt x="453" y="0"/>
                  </a:moveTo>
                  <a:cubicBezTo>
                    <a:pt x="424" y="0"/>
                    <a:pt x="395" y="3"/>
                    <a:pt x="366" y="8"/>
                  </a:cubicBezTo>
                  <a:cubicBezTo>
                    <a:pt x="150" y="47"/>
                    <a:pt x="1" y="218"/>
                    <a:pt x="31" y="390"/>
                  </a:cubicBezTo>
                  <a:cubicBezTo>
                    <a:pt x="58" y="539"/>
                    <a:pt x="211" y="639"/>
                    <a:pt x="391" y="639"/>
                  </a:cubicBezTo>
                  <a:cubicBezTo>
                    <a:pt x="420" y="639"/>
                    <a:pt x="449" y="636"/>
                    <a:pt x="478" y="631"/>
                  </a:cubicBezTo>
                  <a:cubicBezTo>
                    <a:pt x="694" y="591"/>
                    <a:pt x="843" y="420"/>
                    <a:pt x="813" y="248"/>
                  </a:cubicBezTo>
                  <a:cubicBezTo>
                    <a:pt x="785" y="100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31" name="Google Shape;6731;p60"/>
            <p:cNvSpPr/>
            <p:nvPr/>
          </p:nvSpPr>
          <p:spPr>
            <a:xfrm>
              <a:off x="8215575" y="2837096"/>
              <a:ext cx="32302" cy="24485"/>
            </a:xfrm>
            <a:custGeom>
              <a:avLst/>
              <a:gdLst/>
              <a:ahLst/>
              <a:cxnLst/>
              <a:rect l="l" t="t" r="r" b="b"/>
              <a:pathLst>
                <a:path w="843" h="639" extrusionOk="0">
                  <a:moveTo>
                    <a:pt x="454" y="0"/>
                  </a:moveTo>
                  <a:cubicBezTo>
                    <a:pt x="425" y="0"/>
                    <a:pt x="396" y="3"/>
                    <a:pt x="366" y="8"/>
                  </a:cubicBezTo>
                  <a:cubicBezTo>
                    <a:pt x="150" y="48"/>
                    <a:pt x="1" y="218"/>
                    <a:pt x="31" y="390"/>
                  </a:cubicBezTo>
                  <a:cubicBezTo>
                    <a:pt x="59" y="538"/>
                    <a:pt x="210" y="639"/>
                    <a:pt x="390" y="639"/>
                  </a:cubicBezTo>
                  <a:cubicBezTo>
                    <a:pt x="418" y="639"/>
                    <a:pt x="448" y="636"/>
                    <a:pt x="478" y="631"/>
                  </a:cubicBezTo>
                  <a:cubicBezTo>
                    <a:pt x="694" y="592"/>
                    <a:pt x="843" y="421"/>
                    <a:pt x="812" y="249"/>
                  </a:cubicBezTo>
                  <a:cubicBezTo>
                    <a:pt x="785" y="101"/>
                    <a:pt x="634" y="0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32" name="Google Shape;6732;p60"/>
            <p:cNvSpPr/>
            <p:nvPr/>
          </p:nvSpPr>
          <p:spPr>
            <a:xfrm>
              <a:off x="8229331" y="2822114"/>
              <a:ext cx="28815" cy="20691"/>
            </a:xfrm>
            <a:custGeom>
              <a:avLst/>
              <a:gdLst/>
              <a:ahLst/>
              <a:cxnLst/>
              <a:rect l="l" t="t" r="r" b="b"/>
              <a:pathLst>
                <a:path w="752" h="540" extrusionOk="0">
                  <a:moveTo>
                    <a:pt x="385" y="1"/>
                  </a:moveTo>
                  <a:cubicBezTo>
                    <a:pt x="368" y="1"/>
                    <a:pt x="350" y="2"/>
                    <a:pt x="332" y="5"/>
                  </a:cubicBezTo>
                  <a:cubicBezTo>
                    <a:pt x="136" y="33"/>
                    <a:pt x="0" y="216"/>
                    <a:pt x="29" y="412"/>
                  </a:cubicBezTo>
                  <a:cubicBezTo>
                    <a:pt x="40" y="486"/>
                    <a:pt x="103" y="539"/>
                    <a:pt x="176" y="539"/>
                  </a:cubicBezTo>
                  <a:cubicBezTo>
                    <a:pt x="184" y="539"/>
                    <a:pt x="191" y="539"/>
                    <a:pt x="198" y="538"/>
                  </a:cubicBezTo>
                  <a:cubicBezTo>
                    <a:pt x="279" y="525"/>
                    <a:pt x="336" y="450"/>
                    <a:pt x="324" y="369"/>
                  </a:cubicBezTo>
                  <a:cubicBezTo>
                    <a:pt x="320" y="335"/>
                    <a:pt x="342" y="305"/>
                    <a:pt x="376" y="300"/>
                  </a:cubicBezTo>
                  <a:cubicBezTo>
                    <a:pt x="379" y="300"/>
                    <a:pt x="381" y="299"/>
                    <a:pt x="384" y="299"/>
                  </a:cubicBezTo>
                  <a:cubicBezTo>
                    <a:pt x="414" y="299"/>
                    <a:pt x="440" y="321"/>
                    <a:pt x="445" y="351"/>
                  </a:cubicBezTo>
                  <a:cubicBezTo>
                    <a:pt x="455" y="425"/>
                    <a:pt x="519" y="478"/>
                    <a:pt x="592" y="478"/>
                  </a:cubicBezTo>
                  <a:cubicBezTo>
                    <a:pt x="600" y="478"/>
                    <a:pt x="607" y="478"/>
                    <a:pt x="614" y="477"/>
                  </a:cubicBezTo>
                  <a:cubicBezTo>
                    <a:pt x="695" y="465"/>
                    <a:pt x="752" y="390"/>
                    <a:pt x="739" y="307"/>
                  </a:cubicBezTo>
                  <a:cubicBezTo>
                    <a:pt x="713" y="130"/>
                    <a:pt x="560" y="1"/>
                    <a:pt x="385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33" name="Google Shape;6733;p60"/>
            <p:cNvSpPr/>
            <p:nvPr/>
          </p:nvSpPr>
          <p:spPr>
            <a:xfrm>
              <a:off x="8300946" y="2811730"/>
              <a:ext cx="28240" cy="20653"/>
            </a:xfrm>
            <a:custGeom>
              <a:avLst/>
              <a:gdLst/>
              <a:ahLst/>
              <a:cxnLst/>
              <a:rect l="l" t="t" r="r" b="b"/>
              <a:pathLst>
                <a:path w="737" h="539" extrusionOk="0">
                  <a:moveTo>
                    <a:pt x="371" y="1"/>
                  </a:moveTo>
                  <a:cubicBezTo>
                    <a:pt x="353" y="1"/>
                    <a:pt x="335" y="2"/>
                    <a:pt x="317" y="5"/>
                  </a:cubicBezTo>
                  <a:cubicBezTo>
                    <a:pt x="222" y="18"/>
                    <a:pt x="139" y="68"/>
                    <a:pt x="82" y="144"/>
                  </a:cubicBezTo>
                  <a:cubicBezTo>
                    <a:pt x="23" y="222"/>
                    <a:pt x="0" y="316"/>
                    <a:pt x="15" y="411"/>
                  </a:cubicBezTo>
                  <a:cubicBezTo>
                    <a:pt x="25" y="485"/>
                    <a:pt x="89" y="538"/>
                    <a:pt x="161" y="538"/>
                  </a:cubicBezTo>
                  <a:lnTo>
                    <a:pt x="183" y="537"/>
                  </a:lnTo>
                  <a:cubicBezTo>
                    <a:pt x="265" y="525"/>
                    <a:pt x="321" y="450"/>
                    <a:pt x="309" y="368"/>
                  </a:cubicBezTo>
                  <a:cubicBezTo>
                    <a:pt x="307" y="348"/>
                    <a:pt x="315" y="332"/>
                    <a:pt x="321" y="323"/>
                  </a:cubicBezTo>
                  <a:cubicBezTo>
                    <a:pt x="326" y="315"/>
                    <a:pt x="340" y="302"/>
                    <a:pt x="361" y="299"/>
                  </a:cubicBezTo>
                  <a:cubicBezTo>
                    <a:pt x="363" y="299"/>
                    <a:pt x="365" y="299"/>
                    <a:pt x="367" y="299"/>
                  </a:cubicBezTo>
                  <a:cubicBezTo>
                    <a:pt x="397" y="299"/>
                    <a:pt x="425" y="320"/>
                    <a:pt x="430" y="351"/>
                  </a:cubicBezTo>
                  <a:cubicBezTo>
                    <a:pt x="440" y="424"/>
                    <a:pt x="504" y="478"/>
                    <a:pt x="578" y="478"/>
                  </a:cubicBezTo>
                  <a:cubicBezTo>
                    <a:pt x="585" y="478"/>
                    <a:pt x="592" y="478"/>
                    <a:pt x="599" y="477"/>
                  </a:cubicBezTo>
                  <a:cubicBezTo>
                    <a:pt x="679" y="465"/>
                    <a:pt x="736" y="389"/>
                    <a:pt x="725" y="307"/>
                  </a:cubicBezTo>
                  <a:cubicBezTo>
                    <a:pt x="698" y="130"/>
                    <a:pt x="545" y="1"/>
                    <a:pt x="371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34" name="Google Shape;6734;p60"/>
            <p:cNvSpPr/>
            <p:nvPr/>
          </p:nvSpPr>
          <p:spPr>
            <a:xfrm>
              <a:off x="8266116" y="2832958"/>
              <a:ext cx="29849" cy="16706"/>
            </a:xfrm>
            <a:custGeom>
              <a:avLst/>
              <a:gdLst/>
              <a:ahLst/>
              <a:cxnLst/>
              <a:rect l="l" t="t" r="r" b="b"/>
              <a:pathLst>
                <a:path w="779" h="436" extrusionOk="0">
                  <a:moveTo>
                    <a:pt x="609" y="1"/>
                  </a:moveTo>
                  <a:cubicBezTo>
                    <a:pt x="560" y="1"/>
                    <a:pt x="512" y="26"/>
                    <a:pt x="483" y="70"/>
                  </a:cubicBezTo>
                  <a:cubicBezTo>
                    <a:pt x="459" y="106"/>
                    <a:pt x="422" y="129"/>
                    <a:pt x="381" y="135"/>
                  </a:cubicBezTo>
                  <a:cubicBezTo>
                    <a:pt x="373" y="137"/>
                    <a:pt x="365" y="137"/>
                    <a:pt x="357" y="137"/>
                  </a:cubicBezTo>
                  <a:cubicBezTo>
                    <a:pt x="323" y="137"/>
                    <a:pt x="290" y="125"/>
                    <a:pt x="265" y="103"/>
                  </a:cubicBezTo>
                  <a:cubicBezTo>
                    <a:pt x="237" y="78"/>
                    <a:pt x="202" y="66"/>
                    <a:pt x="167" y="66"/>
                  </a:cubicBezTo>
                  <a:cubicBezTo>
                    <a:pt x="125" y="66"/>
                    <a:pt x="83" y="84"/>
                    <a:pt x="54" y="118"/>
                  </a:cubicBezTo>
                  <a:cubicBezTo>
                    <a:pt x="0" y="181"/>
                    <a:pt x="9" y="276"/>
                    <a:pt x="70" y="329"/>
                  </a:cubicBezTo>
                  <a:cubicBezTo>
                    <a:pt x="151" y="399"/>
                    <a:pt x="254" y="436"/>
                    <a:pt x="359" y="436"/>
                  </a:cubicBezTo>
                  <a:cubicBezTo>
                    <a:pt x="380" y="436"/>
                    <a:pt x="401" y="434"/>
                    <a:pt x="424" y="431"/>
                  </a:cubicBezTo>
                  <a:cubicBezTo>
                    <a:pt x="551" y="413"/>
                    <a:pt x="666" y="340"/>
                    <a:pt x="734" y="231"/>
                  </a:cubicBezTo>
                  <a:cubicBezTo>
                    <a:pt x="779" y="161"/>
                    <a:pt x="758" y="70"/>
                    <a:pt x="689" y="24"/>
                  </a:cubicBezTo>
                  <a:cubicBezTo>
                    <a:pt x="664" y="8"/>
                    <a:pt x="637" y="1"/>
                    <a:pt x="609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sp>
        <p:nvSpPr>
          <p:cNvPr id="7034" name="Google Shape;7034;p60"/>
          <p:cNvSpPr/>
          <p:nvPr/>
        </p:nvSpPr>
        <p:spPr>
          <a:xfrm rot="533796">
            <a:off x="10521428" y="1549499"/>
            <a:ext cx="701966" cy="1085498"/>
          </a:xfrm>
          <a:custGeom>
            <a:avLst/>
            <a:gdLst/>
            <a:ahLst/>
            <a:cxnLst/>
            <a:rect l="l" t="t" r="r" b="b"/>
            <a:pathLst>
              <a:path w="3136" h="6929" extrusionOk="0">
                <a:moveTo>
                  <a:pt x="1514" y="296"/>
                </a:moveTo>
                <a:cubicBezTo>
                  <a:pt x="1618" y="296"/>
                  <a:pt x="1728" y="343"/>
                  <a:pt x="1800" y="421"/>
                </a:cubicBezTo>
                <a:cubicBezTo>
                  <a:pt x="1924" y="555"/>
                  <a:pt x="1959" y="745"/>
                  <a:pt x="1977" y="926"/>
                </a:cubicBezTo>
                <a:cubicBezTo>
                  <a:pt x="2003" y="1217"/>
                  <a:pt x="1952" y="1570"/>
                  <a:pt x="1688" y="1699"/>
                </a:cubicBezTo>
                <a:cubicBezTo>
                  <a:pt x="1559" y="1762"/>
                  <a:pt x="1407" y="1755"/>
                  <a:pt x="1265" y="1770"/>
                </a:cubicBezTo>
                <a:cubicBezTo>
                  <a:pt x="1250" y="1771"/>
                  <a:pt x="1236" y="1775"/>
                  <a:pt x="1220" y="1776"/>
                </a:cubicBezTo>
                <a:cubicBezTo>
                  <a:pt x="1101" y="1303"/>
                  <a:pt x="1102" y="805"/>
                  <a:pt x="1317" y="374"/>
                </a:cubicBezTo>
                <a:cubicBezTo>
                  <a:pt x="1369" y="320"/>
                  <a:pt x="1440" y="296"/>
                  <a:pt x="1514" y="296"/>
                </a:cubicBezTo>
                <a:close/>
                <a:moveTo>
                  <a:pt x="1491" y="3129"/>
                </a:moveTo>
                <a:cubicBezTo>
                  <a:pt x="1574" y="3242"/>
                  <a:pt x="1659" y="3353"/>
                  <a:pt x="1743" y="3464"/>
                </a:cubicBezTo>
                <a:cubicBezTo>
                  <a:pt x="1688" y="3496"/>
                  <a:pt x="1630" y="3519"/>
                  <a:pt x="1569" y="3533"/>
                </a:cubicBezTo>
                <a:cubicBezTo>
                  <a:pt x="1459" y="3434"/>
                  <a:pt x="1441" y="3269"/>
                  <a:pt x="1491" y="3129"/>
                </a:cubicBezTo>
                <a:close/>
                <a:moveTo>
                  <a:pt x="1928" y="2845"/>
                </a:moveTo>
                <a:cubicBezTo>
                  <a:pt x="2052" y="2845"/>
                  <a:pt x="2180" y="2885"/>
                  <a:pt x="2284" y="2953"/>
                </a:cubicBezTo>
                <a:cubicBezTo>
                  <a:pt x="2476" y="3080"/>
                  <a:pt x="2600" y="3287"/>
                  <a:pt x="2682" y="3504"/>
                </a:cubicBezTo>
                <a:cubicBezTo>
                  <a:pt x="2724" y="3614"/>
                  <a:pt x="2756" y="3731"/>
                  <a:pt x="2746" y="3849"/>
                </a:cubicBezTo>
                <a:cubicBezTo>
                  <a:pt x="2734" y="3995"/>
                  <a:pt x="2653" y="4120"/>
                  <a:pt x="2544" y="4220"/>
                </a:cubicBezTo>
                <a:cubicBezTo>
                  <a:pt x="2516" y="4165"/>
                  <a:pt x="2486" y="4112"/>
                  <a:pt x="2455" y="4060"/>
                </a:cubicBezTo>
                <a:cubicBezTo>
                  <a:pt x="2223" y="3661"/>
                  <a:pt x="1952" y="3285"/>
                  <a:pt x="1713" y="2890"/>
                </a:cubicBezTo>
                <a:cubicBezTo>
                  <a:pt x="1780" y="2859"/>
                  <a:pt x="1853" y="2845"/>
                  <a:pt x="1928" y="2845"/>
                </a:cubicBezTo>
                <a:close/>
                <a:moveTo>
                  <a:pt x="959" y="2289"/>
                </a:moveTo>
                <a:cubicBezTo>
                  <a:pt x="982" y="2338"/>
                  <a:pt x="1007" y="2385"/>
                  <a:pt x="1034" y="2434"/>
                </a:cubicBezTo>
                <a:cubicBezTo>
                  <a:pt x="1131" y="2611"/>
                  <a:pt x="1241" y="2778"/>
                  <a:pt x="1356" y="2943"/>
                </a:cubicBezTo>
                <a:cubicBezTo>
                  <a:pt x="1306" y="3026"/>
                  <a:pt x="1273" y="3118"/>
                  <a:pt x="1271" y="3216"/>
                </a:cubicBezTo>
                <a:cubicBezTo>
                  <a:pt x="1263" y="3448"/>
                  <a:pt x="1446" y="3685"/>
                  <a:pt x="1678" y="3692"/>
                </a:cubicBezTo>
                <a:cubicBezTo>
                  <a:pt x="1680" y="3692"/>
                  <a:pt x="1682" y="3692"/>
                  <a:pt x="1684" y="3692"/>
                </a:cubicBezTo>
                <a:cubicBezTo>
                  <a:pt x="1747" y="3692"/>
                  <a:pt x="1808" y="3662"/>
                  <a:pt x="1856" y="3619"/>
                </a:cubicBezTo>
                <a:cubicBezTo>
                  <a:pt x="1973" y="3777"/>
                  <a:pt x="2086" y="3935"/>
                  <a:pt x="2190" y="4100"/>
                </a:cubicBezTo>
                <a:cubicBezTo>
                  <a:pt x="2243" y="4185"/>
                  <a:pt x="2294" y="4271"/>
                  <a:pt x="2341" y="4360"/>
                </a:cubicBezTo>
                <a:cubicBezTo>
                  <a:pt x="2311" y="4374"/>
                  <a:pt x="2279" y="4389"/>
                  <a:pt x="2247" y="4400"/>
                </a:cubicBezTo>
                <a:cubicBezTo>
                  <a:pt x="2111" y="4452"/>
                  <a:pt x="1965" y="4476"/>
                  <a:pt x="1820" y="4476"/>
                </a:cubicBezTo>
                <a:cubicBezTo>
                  <a:pt x="1437" y="4476"/>
                  <a:pt x="1051" y="4306"/>
                  <a:pt x="812" y="4005"/>
                </a:cubicBezTo>
                <a:cubicBezTo>
                  <a:pt x="482" y="3590"/>
                  <a:pt x="454" y="2959"/>
                  <a:pt x="747" y="2517"/>
                </a:cubicBezTo>
                <a:cubicBezTo>
                  <a:pt x="804" y="2430"/>
                  <a:pt x="876" y="2351"/>
                  <a:pt x="959" y="2289"/>
                </a:cubicBezTo>
                <a:close/>
                <a:moveTo>
                  <a:pt x="1440" y="0"/>
                </a:moveTo>
                <a:cubicBezTo>
                  <a:pt x="1376" y="0"/>
                  <a:pt x="1312" y="11"/>
                  <a:pt x="1250" y="33"/>
                </a:cubicBezTo>
                <a:cubicBezTo>
                  <a:pt x="1048" y="107"/>
                  <a:pt x="904" y="293"/>
                  <a:pt x="815" y="490"/>
                </a:cubicBezTo>
                <a:cubicBezTo>
                  <a:pt x="612" y="937"/>
                  <a:pt x="648" y="1447"/>
                  <a:pt x="806" y="1920"/>
                </a:cubicBezTo>
                <a:cubicBezTo>
                  <a:pt x="446" y="2119"/>
                  <a:pt x="173" y="2490"/>
                  <a:pt x="101" y="2900"/>
                </a:cubicBezTo>
                <a:cubicBezTo>
                  <a:pt x="0" y="3471"/>
                  <a:pt x="258" y="4076"/>
                  <a:pt x="707" y="4442"/>
                </a:cubicBezTo>
                <a:cubicBezTo>
                  <a:pt x="999" y="4679"/>
                  <a:pt x="1379" y="4818"/>
                  <a:pt x="1753" y="4818"/>
                </a:cubicBezTo>
                <a:cubicBezTo>
                  <a:pt x="1946" y="4818"/>
                  <a:pt x="2137" y="4781"/>
                  <a:pt x="2315" y="4701"/>
                </a:cubicBezTo>
                <a:cubicBezTo>
                  <a:pt x="2368" y="4677"/>
                  <a:pt x="2418" y="4649"/>
                  <a:pt x="2466" y="4618"/>
                </a:cubicBezTo>
                <a:cubicBezTo>
                  <a:pt x="2664" y="5066"/>
                  <a:pt x="2764" y="5553"/>
                  <a:pt x="2647" y="6021"/>
                </a:cubicBezTo>
                <a:cubicBezTo>
                  <a:pt x="2609" y="6181"/>
                  <a:pt x="2539" y="6341"/>
                  <a:pt x="2411" y="6443"/>
                </a:cubicBezTo>
                <a:cubicBezTo>
                  <a:pt x="2339" y="6501"/>
                  <a:pt x="2243" y="6535"/>
                  <a:pt x="2152" y="6535"/>
                </a:cubicBezTo>
                <a:cubicBezTo>
                  <a:pt x="2081" y="6535"/>
                  <a:pt x="2012" y="6515"/>
                  <a:pt x="1957" y="6470"/>
                </a:cubicBezTo>
                <a:cubicBezTo>
                  <a:pt x="1893" y="6321"/>
                  <a:pt x="2075" y="6192"/>
                  <a:pt x="2214" y="6109"/>
                </a:cubicBezTo>
                <a:cubicBezTo>
                  <a:pt x="2352" y="6025"/>
                  <a:pt x="2471" y="5801"/>
                  <a:pt x="2325" y="5728"/>
                </a:cubicBezTo>
                <a:cubicBezTo>
                  <a:pt x="2268" y="5673"/>
                  <a:pt x="2193" y="5648"/>
                  <a:pt x="2115" y="5648"/>
                </a:cubicBezTo>
                <a:cubicBezTo>
                  <a:pt x="1983" y="5648"/>
                  <a:pt x="1842" y="5719"/>
                  <a:pt x="1760" y="5827"/>
                </a:cubicBezTo>
                <a:cubicBezTo>
                  <a:pt x="1630" y="5999"/>
                  <a:pt x="1610" y="6231"/>
                  <a:pt x="1605" y="6445"/>
                </a:cubicBezTo>
                <a:cubicBezTo>
                  <a:pt x="1603" y="6522"/>
                  <a:pt x="1603" y="6601"/>
                  <a:pt x="1629" y="6673"/>
                </a:cubicBezTo>
                <a:cubicBezTo>
                  <a:pt x="1687" y="6832"/>
                  <a:pt x="1866" y="6922"/>
                  <a:pt x="2037" y="6928"/>
                </a:cubicBezTo>
                <a:cubicBezTo>
                  <a:pt x="2046" y="6928"/>
                  <a:pt x="2055" y="6928"/>
                  <a:pt x="2065" y="6928"/>
                </a:cubicBezTo>
                <a:cubicBezTo>
                  <a:pt x="2531" y="6928"/>
                  <a:pt x="2874" y="6445"/>
                  <a:pt x="2948" y="5979"/>
                </a:cubicBezTo>
                <a:cubicBezTo>
                  <a:pt x="3030" y="5461"/>
                  <a:pt x="2891" y="4940"/>
                  <a:pt x="2667" y="4459"/>
                </a:cubicBezTo>
                <a:cubicBezTo>
                  <a:pt x="2975" y="4161"/>
                  <a:pt x="3136" y="3705"/>
                  <a:pt x="3014" y="3292"/>
                </a:cubicBezTo>
                <a:cubicBezTo>
                  <a:pt x="2891" y="2874"/>
                  <a:pt x="2456" y="2577"/>
                  <a:pt x="2032" y="2577"/>
                </a:cubicBezTo>
                <a:cubicBezTo>
                  <a:pt x="1901" y="2577"/>
                  <a:pt x="1770" y="2606"/>
                  <a:pt x="1650" y="2669"/>
                </a:cubicBezTo>
                <a:cubicBezTo>
                  <a:pt x="1633" y="2678"/>
                  <a:pt x="1618" y="2688"/>
                  <a:pt x="1601" y="2698"/>
                </a:cubicBezTo>
                <a:cubicBezTo>
                  <a:pt x="1534" y="2576"/>
                  <a:pt x="1469" y="2455"/>
                  <a:pt x="1412" y="2327"/>
                </a:cubicBezTo>
                <a:cubicBezTo>
                  <a:pt x="1382" y="2263"/>
                  <a:pt x="1355" y="2196"/>
                  <a:pt x="1329" y="2128"/>
                </a:cubicBezTo>
                <a:cubicBezTo>
                  <a:pt x="1445" y="2094"/>
                  <a:pt x="1563" y="2063"/>
                  <a:pt x="1667" y="2006"/>
                </a:cubicBezTo>
                <a:cubicBezTo>
                  <a:pt x="1948" y="1854"/>
                  <a:pt x="2107" y="1541"/>
                  <a:pt x="2170" y="1227"/>
                </a:cubicBezTo>
                <a:cubicBezTo>
                  <a:pt x="2230" y="927"/>
                  <a:pt x="2210" y="598"/>
                  <a:pt x="2043" y="342"/>
                </a:cubicBezTo>
                <a:cubicBezTo>
                  <a:pt x="1911" y="140"/>
                  <a:pt x="1675" y="0"/>
                  <a:pt x="14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7039" name="Google Shape;7039;p60"/>
          <p:cNvSpPr/>
          <p:nvPr/>
        </p:nvSpPr>
        <p:spPr>
          <a:xfrm>
            <a:off x="11841528" y="2958394"/>
            <a:ext cx="187260" cy="187254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95"/>
                </a:moveTo>
                <a:cubicBezTo>
                  <a:pt x="1021" y="195"/>
                  <a:pt x="1259" y="433"/>
                  <a:pt x="1259" y="727"/>
                </a:cubicBezTo>
                <a:cubicBezTo>
                  <a:pt x="1259" y="1019"/>
                  <a:pt x="1021" y="1258"/>
                  <a:pt x="727" y="1258"/>
                </a:cubicBezTo>
                <a:cubicBezTo>
                  <a:pt x="435" y="1258"/>
                  <a:pt x="196" y="1019"/>
                  <a:pt x="196" y="727"/>
                </a:cubicBezTo>
                <a:cubicBezTo>
                  <a:pt x="196" y="433"/>
                  <a:pt x="435" y="195"/>
                  <a:pt x="727" y="195"/>
                </a:cubicBezTo>
                <a:close/>
                <a:moveTo>
                  <a:pt x="727" y="1"/>
                </a:moveTo>
                <a:cubicBezTo>
                  <a:pt x="327" y="1"/>
                  <a:pt x="1" y="326"/>
                  <a:pt x="1" y="727"/>
                </a:cubicBezTo>
                <a:cubicBezTo>
                  <a:pt x="1" y="1127"/>
                  <a:pt x="327" y="1453"/>
                  <a:pt x="727" y="1453"/>
                </a:cubicBezTo>
                <a:cubicBezTo>
                  <a:pt x="1128" y="1453"/>
                  <a:pt x="1453" y="1127"/>
                  <a:pt x="1453" y="727"/>
                </a:cubicBezTo>
                <a:cubicBezTo>
                  <a:pt x="1453" y="326"/>
                  <a:pt x="1128" y="1"/>
                  <a:pt x="727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>
              <a:solidFill>
                <a:srgbClr val="FF62B8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040" name="Google Shape;7040;p60"/>
          <p:cNvSpPr/>
          <p:nvPr/>
        </p:nvSpPr>
        <p:spPr>
          <a:xfrm rot="758812">
            <a:off x="2528780" y="7969313"/>
            <a:ext cx="173646" cy="382967"/>
          </a:xfrm>
          <a:custGeom>
            <a:avLst/>
            <a:gdLst/>
            <a:ahLst/>
            <a:cxnLst/>
            <a:rect l="l" t="t" r="r" b="b"/>
            <a:pathLst>
              <a:path w="1690" h="3727" extrusionOk="0">
                <a:moveTo>
                  <a:pt x="621" y="3165"/>
                </a:moveTo>
                <a:cubicBezTo>
                  <a:pt x="623" y="3183"/>
                  <a:pt x="625" y="3202"/>
                  <a:pt x="626" y="3220"/>
                </a:cubicBezTo>
                <a:cubicBezTo>
                  <a:pt x="619" y="3214"/>
                  <a:pt x="613" y="3209"/>
                  <a:pt x="606" y="3203"/>
                </a:cubicBezTo>
                <a:cubicBezTo>
                  <a:pt x="608" y="3190"/>
                  <a:pt x="613" y="3177"/>
                  <a:pt x="621" y="3165"/>
                </a:cubicBezTo>
                <a:close/>
                <a:moveTo>
                  <a:pt x="554" y="3447"/>
                </a:moveTo>
                <a:lnTo>
                  <a:pt x="554" y="3447"/>
                </a:lnTo>
                <a:cubicBezTo>
                  <a:pt x="577" y="3456"/>
                  <a:pt x="601" y="3463"/>
                  <a:pt x="625" y="3467"/>
                </a:cubicBezTo>
                <a:cubicBezTo>
                  <a:pt x="620" y="3484"/>
                  <a:pt x="613" y="3493"/>
                  <a:pt x="603" y="3493"/>
                </a:cubicBezTo>
                <a:cubicBezTo>
                  <a:pt x="591" y="3493"/>
                  <a:pt x="574" y="3477"/>
                  <a:pt x="554" y="3447"/>
                </a:cubicBezTo>
                <a:close/>
                <a:moveTo>
                  <a:pt x="1087" y="0"/>
                </a:moveTo>
                <a:lnTo>
                  <a:pt x="983" y="187"/>
                </a:lnTo>
                <a:cubicBezTo>
                  <a:pt x="1133" y="268"/>
                  <a:pt x="1283" y="351"/>
                  <a:pt x="1433" y="433"/>
                </a:cubicBezTo>
                <a:cubicBezTo>
                  <a:pt x="1348" y="581"/>
                  <a:pt x="1261" y="728"/>
                  <a:pt x="1173" y="878"/>
                </a:cubicBezTo>
                <a:cubicBezTo>
                  <a:pt x="1029" y="794"/>
                  <a:pt x="884" y="713"/>
                  <a:pt x="738" y="631"/>
                </a:cubicBezTo>
                <a:lnTo>
                  <a:pt x="634" y="818"/>
                </a:lnTo>
                <a:cubicBezTo>
                  <a:pt x="777" y="896"/>
                  <a:pt x="920" y="977"/>
                  <a:pt x="1062" y="1060"/>
                </a:cubicBezTo>
                <a:cubicBezTo>
                  <a:pt x="729" y="1626"/>
                  <a:pt x="393" y="2202"/>
                  <a:pt x="149" y="2793"/>
                </a:cubicBezTo>
                <a:cubicBezTo>
                  <a:pt x="1" y="3157"/>
                  <a:pt x="11" y="3527"/>
                  <a:pt x="428" y="3672"/>
                </a:cubicBezTo>
                <a:cubicBezTo>
                  <a:pt x="537" y="3710"/>
                  <a:pt x="635" y="3727"/>
                  <a:pt x="724" y="3727"/>
                </a:cubicBezTo>
                <a:cubicBezTo>
                  <a:pt x="1465" y="3727"/>
                  <a:pt x="1501" y="2542"/>
                  <a:pt x="641" y="2542"/>
                </a:cubicBezTo>
                <a:cubicBezTo>
                  <a:pt x="601" y="2542"/>
                  <a:pt x="558" y="2545"/>
                  <a:pt x="514" y="2550"/>
                </a:cubicBezTo>
                <a:cubicBezTo>
                  <a:pt x="619" y="2348"/>
                  <a:pt x="728" y="2148"/>
                  <a:pt x="837" y="1946"/>
                </a:cubicBezTo>
                <a:cubicBezTo>
                  <a:pt x="1106" y="1448"/>
                  <a:pt x="1381" y="956"/>
                  <a:pt x="1661" y="464"/>
                </a:cubicBezTo>
                <a:cubicBezTo>
                  <a:pt x="1690" y="412"/>
                  <a:pt x="1671" y="364"/>
                  <a:pt x="1635" y="335"/>
                </a:cubicBezTo>
                <a:cubicBezTo>
                  <a:pt x="1628" y="311"/>
                  <a:pt x="1612" y="287"/>
                  <a:pt x="1584" y="272"/>
                </a:cubicBezTo>
                <a:cubicBezTo>
                  <a:pt x="1418" y="182"/>
                  <a:pt x="1253" y="90"/>
                  <a:pt x="10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7041" name="Google Shape;7041;p60"/>
          <p:cNvSpPr/>
          <p:nvPr/>
        </p:nvSpPr>
        <p:spPr>
          <a:xfrm rot="758656">
            <a:off x="1823181" y="7838763"/>
            <a:ext cx="573904" cy="654148"/>
          </a:xfrm>
          <a:custGeom>
            <a:avLst/>
            <a:gdLst/>
            <a:ahLst/>
            <a:cxnLst/>
            <a:rect l="l" t="t" r="r" b="b"/>
            <a:pathLst>
              <a:path w="2987" h="3827" extrusionOk="0">
                <a:moveTo>
                  <a:pt x="1492" y="202"/>
                </a:moveTo>
                <a:cubicBezTo>
                  <a:pt x="1575" y="338"/>
                  <a:pt x="1657" y="475"/>
                  <a:pt x="1739" y="611"/>
                </a:cubicBezTo>
                <a:cubicBezTo>
                  <a:pt x="1304" y="835"/>
                  <a:pt x="880" y="1078"/>
                  <a:pt x="465" y="1334"/>
                </a:cubicBezTo>
                <a:cubicBezTo>
                  <a:pt x="384" y="1205"/>
                  <a:pt x="303" y="1079"/>
                  <a:pt x="225" y="951"/>
                </a:cubicBezTo>
                <a:cubicBezTo>
                  <a:pt x="649" y="701"/>
                  <a:pt x="1070" y="452"/>
                  <a:pt x="1492" y="202"/>
                </a:cubicBezTo>
                <a:close/>
                <a:moveTo>
                  <a:pt x="2440" y="2479"/>
                </a:moveTo>
                <a:cubicBezTo>
                  <a:pt x="2449" y="2490"/>
                  <a:pt x="2454" y="2501"/>
                  <a:pt x="2455" y="2514"/>
                </a:cubicBezTo>
                <a:cubicBezTo>
                  <a:pt x="2450" y="2519"/>
                  <a:pt x="2445" y="2524"/>
                  <a:pt x="2438" y="2528"/>
                </a:cubicBezTo>
                <a:cubicBezTo>
                  <a:pt x="2438" y="2514"/>
                  <a:pt x="2439" y="2496"/>
                  <a:pt x="2440" y="2479"/>
                </a:cubicBezTo>
                <a:close/>
                <a:moveTo>
                  <a:pt x="2508" y="2726"/>
                </a:moveTo>
                <a:lnTo>
                  <a:pt x="2508" y="2726"/>
                </a:lnTo>
                <a:cubicBezTo>
                  <a:pt x="2490" y="2754"/>
                  <a:pt x="2476" y="2767"/>
                  <a:pt x="2465" y="2767"/>
                </a:cubicBezTo>
                <a:cubicBezTo>
                  <a:pt x="2457" y="2767"/>
                  <a:pt x="2450" y="2760"/>
                  <a:pt x="2446" y="2747"/>
                </a:cubicBezTo>
                <a:cubicBezTo>
                  <a:pt x="2467" y="2742"/>
                  <a:pt x="2488" y="2735"/>
                  <a:pt x="2508" y="2726"/>
                </a:cubicBezTo>
                <a:close/>
                <a:moveTo>
                  <a:pt x="1013" y="3328"/>
                </a:moveTo>
                <a:cubicBezTo>
                  <a:pt x="1020" y="3338"/>
                  <a:pt x="1025" y="3350"/>
                  <a:pt x="1027" y="3361"/>
                </a:cubicBezTo>
                <a:cubicBezTo>
                  <a:pt x="1022" y="3366"/>
                  <a:pt x="1017" y="3372"/>
                  <a:pt x="1010" y="3377"/>
                </a:cubicBezTo>
                <a:cubicBezTo>
                  <a:pt x="1010" y="3361"/>
                  <a:pt x="1012" y="3345"/>
                  <a:pt x="1013" y="3328"/>
                </a:cubicBezTo>
                <a:close/>
                <a:moveTo>
                  <a:pt x="1080" y="3574"/>
                </a:moveTo>
                <a:cubicBezTo>
                  <a:pt x="1063" y="3601"/>
                  <a:pt x="1048" y="3615"/>
                  <a:pt x="1037" y="3615"/>
                </a:cubicBezTo>
                <a:cubicBezTo>
                  <a:pt x="1029" y="3615"/>
                  <a:pt x="1023" y="3608"/>
                  <a:pt x="1018" y="3595"/>
                </a:cubicBezTo>
                <a:cubicBezTo>
                  <a:pt x="1040" y="3589"/>
                  <a:pt x="1061" y="3583"/>
                  <a:pt x="1080" y="3574"/>
                </a:cubicBezTo>
                <a:close/>
                <a:moveTo>
                  <a:pt x="1541" y="1"/>
                </a:moveTo>
                <a:cubicBezTo>
                  <a:pt x="1520" y="1"/>
                  <a:pt x="1499" y="8"/>
                  <a:pt x="1482" y="20"/>
                </a:cubicBezTo>
                <a:cubicBezTo>
                  <a:pt x="1475" y="19"/>
                  <a:pt x="1469" y="18"/>
                  <a:pt x="1462" y="18"/>
                </a:cubicBezTo>
                <a:cubicBezTo>
                  <a:pt x="1448" y="18"/>
                  <a:pt x="1433" y="22"/>
                  <a:pt x="1418" y="31"/>
                </a:cubicBezTo>
                <a:cubicBezTo>
                  <a:pt x="976" y="292"/>
                  <a:pt x="532" y="556"/>
                  <a:pt x="89" y="818"/>
                </a:cubicBezTo>
                <a:cubicBezTo>
                  <a:pt x="63" y="832"/>
                  <a:pt x="50" y="852"/>
                  <a:pt x="46" y="875"/>
                </a:cubicBezTo>
                <a:cubicBezTo>
                  <a:pt x="15" y="902"/>
                  <a:pt x="0" y="944"/>
                  <a:pt x="27" y="989"/>
                </a:cubicBezTo>
                <a:cubicBezTo>
                  <a:pt x="287" y="1412"/>
                  <a:pt x="542" y="1837"/>
                  <a:pt x="791" y="2267"/>
                </a:cubicBezTo>
                <a:cubicBezTo>
                  <a:pt x="890" y="2440"/>
                  <a:pt x="993" y="2613"/>
                  <a:pt x="1091" y="2787"/>
                </a:cubicBezTo>
                <a:cubicBezTo>
                  <a:pt x="1061" y="2785"/>
                  <a:pt x="1033" y="2783"/>
                  <a:pt x="1006" y="2783"/>
                </a:cubicBezTo>
                <a:cubicBezTo>
                  <a:pt x="231" y="2783"/>
                  <a:pt x="280" y="3826"/>
                  <a:pt x="920" y="3826"/>
                </a:cubicBezTo>
                <a:cubicBezTo>
                  <a:pt x="1003" y="3826"/>
                  <a:pt x="1095" y="3809"/>
                  <a:pt x="1196" y="3770"/>
                </a:cubicBezTo>
                <a:cubicBezTo>
                  <a:pt x="1559" y="3630"/>
                  <a:pt x="1558" y="3305"/>
                  <a:pt x="1416" y="2990"/>
                </a:cubicBezTo>
                <a:cubicBezTo>
                  <a:pt x="1185" y="2478"/>
                  <a:pt x="875" y="1981"/>
                  <a:pt x="567" y="1495"/>
                </a:cubicBezTo>
                <a:cubicBezTo>
                  <a:pt x="982" y="1235"/>
                  <a:pt x="1404" y="996"/>
                  <a:pt x="1838" y="771"/>
                </a:cubicBezTo>
                <a:cubicBezTo>
                  <a:pt x="1966" y="986"/>
                  <a:pt x="2093" y="1202"/>
                  <a:pt x="2218" y="1417"/>
                </a:cubicBezTo>
                <a:cubicBezTo>
                  <a:pt x="2318" y="1591"/>
                  <a:pt x="2421" y="1763"/>
                  <a:pt x="2518" y="1939"/>
                </a:cubicBezTo>
                <a:cubicBezTo>
                  <a:pt x="2489" y="1936"/>
                  <a:pt x="2461" y="1935"/>
                  <a:pt x="2434" y="1935"/>
                </a:cubicBezTo>
                <a:cubicBezTo>
                  <a:pt x="1658" y="1935"/>
                  <a:pt x="1708" y="2977"/>
                  <a:pt x="2349" y="2977"/>
                </a:cubicBezTo>
                <a:cubicBezTo>
                  <a:pt x="2431" y="2977"/>
                  <a:pt x="2524" y="2959"/>
                  <a:pt x="2625" y="2920"/>
                </a:cubicBezTo>
                <a:cubicBezTo>
                  <a:pt x="2986" y="2780"/>
                  <a:pt x="2985" y="2455"/>
                  <a:pt x="2844" y="2141"/>
                </a:cubicBezTo>
                <a:cubicBezTo>
                  <a:pt x="2517" y="1415"/>
                  <a:pt x="2030" y="721"/>
                  <a:pt x="1616" y="45"/>
                </a:cubicBezTo>
                <a:cubicBezTo>
                  <a:pt x="1597" y="14"/>
                  <a:pt x="1569" y="1"/>
                  <a:pt x="1541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15" name="Google Shape;6631;p60"/>
          <p:cNvSpPr/>
          <p:nvPr/>
        </p:nvSpPr>
        <p:spPr>
          <a:xfrm>
            <a:off x="388551" y="3107765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grpSp>
        <p:nvGrpSpPr>
          <p:cNvPr id="416" name="Google Shape;6705;p60"/>
          <p:cNvGrpSpPr/>
          <p:nvPr/>
        </p:nvGrpSpPr>
        <p:grpSpPr>
          <a:xfrm rot="10994909">
            <a:off x="9742400" y="2133096"/>
            <a:ext cx="327700" cy="289367"/>
            <a:chOff x="3464700" y="2777375"/>
            <a:chExt cx="57275" cy="50575"/>
          </a:xfrm>
          <a:solidFill>
            <a:schemeClr val="accent6">
              <a:lumMod val="75000"/>
            </a:schemeClr>
          </a:solidFill>
        </p:grpSpPr>
        <p:sp>
          <p:nvSpPr>
            <p:cNvPr id="417" name="Google Shape;6706;p60"/>
            <p:cNvSpPr/>
            <p:nvPr/>
          </p:nvSpPr>
          <p:spPr>
            <a:xfrm>
              <a:off x="3490700" y="2800350"/>
              <a:ext cx="31275" cy="27600"/>
            </a:xfrm>
            <a:custGeom>
              <a:avLst/>
              <a:gdLst/>
              <a:ahLst/>
              <a:cxnLst/>
              <a:rect l="l" t="t" r="r" b="b"/>
              <a:pathLst>
                <a:path w="1251" h="1104" extrusionOk="0">
                  <a:moveTo>
                    <a:pt x="1131" y="1"/>
                  </a:moveTo>
                  <a:cubicBezTo>
                    <a:pt x="1105" y="1"/>
                    <a:pt x="1080" y="10"/>
                    <a:pt x="1059" y="27"/>
                  </a:cubicBezTo>
                  <a:lnTo>
                    <a:pt x="50" y="913"/>
                  </a:lnTo>
                  <a:cubicBezTo>
                    <a:pt x="4" y="954"/>
                    <a:pt x="0" y="1021"/>
                    <a:pt x="40" y="1067"/>
                  </a:cubicBezTo>
                  <a:cubicBezTo>
                    <a:pt x="62" y="1090"/>
                    <a:pt x="92" y="1103"/>
                    <a:pt x="122" y="1103"/>
                  </a:cubicBezTo>
                  <a:cubicBezTo>
                    <a:pt x="146" y="1103"/>
                    <a:pt x="172" y="1094"/>
                    <a:pt x="192" y="1077"/>
                  </a:cubicBezTo>
                  <a:lnTo>
                    <a:pt x="1202" y="191"/>
                  </a:lnTo>
                  <a:cubicBezTo>
                    <a:pt x="1247" y="151"/>
                    <a:pt x="1251" y="83"/>
                    <a:pt x="1212" y="38"/>
                  </a:cubicBezTo>
                  <a:cubicBezTo>
                    <a:pt x="1190" y="13"/>
                    <a:pt x="1161" y="1"/>
                    <a:pt x="1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18" name="Google Shape;6707;p60"/>
            <p:cNvSpPr/>
            <p:nvPr/>
          </p:nvSpPr>
          <p:spPr>
            <a:xfrm>
              <a:off x="3475875" y="2777375"/>
              <a:ext cx="40850" cy="5700"/>
            </a:xfrm>
            <a:custGeom>
              <a:avLst/>
              <a:gdLst/>
              <a:ahLst/>
              <a:cxnLst/>
              <a:rect l="l" t="t" r="r" b="b"/>
              <a:pathLst>
                <a:path w="1634" h="228" extrusionOk="0">
                  <a:moveTo>
                    <a:pt x="1525" y="0"/>
                  </a:moveTo>
                  <a:lnTo>
                    <a:pt x="109" y="10"/>
                  </a:lnTo>
                  <a:cubicBezTo>
                    <a:pt x="49" y="10"/>
                    <a:pt x="1" y="59"/>
                    <a:pt x="1" y="119"/>
                  </a:cubicBezTo>
                  <a:cubicBezTo>
                    <a:pt x="1" y="178"/>
                    <a:pt x="49" y="227"/>
                    <a:pt x="109" y="227"/>
                  </a:cubicBezTo>
                  <a:lnTo>
                    <a:pt x="1526" y="217"/>
                  </a:lnTo>
                  <a:cubicBezTo>
                    <a:pt x="1586" y="217"/>
                    <a:pt x="1634" y="167"/>
                    <a:pt x="1634" y="108"/>
                  </a:cubicBezTo>
                  <a:cubicBezTo>
                    <a:pt x="1634" y="48"/>
                    <a:pt x="1586" y="0"/>
                    <a:pt x="15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19" name="Google Shape;6708;p60"/>
            <p:cNvSpPr/>
            <p:nvPr/>
          </p:nvSpPr>
          <p:spPr>
            <a:xfrm>
              <a:off x="3464700" y="2789525"/>
              <a:ext cx="53225" cy="26125"/>
            </a:xfrm>
            <a:custGeom>
              <a:avLst/>
              <a:gdLst/>
              <a:ahLst/>
              <a:cxnLst/>
              <a:rect l="l" t="t" r="r" b="b"/>
              <a:pathLst>
                <a:path w="2129" h="1045" extrusionOk="0">
                  <a:moveTo>
                    <a:pt x="2004" y="0"/>
                  </a:moveTo>
                  <a:cubicBezTo>
                    <a:pt x="1990" y="0"/>
                    <a:pt x="1975" y="3"/>
                    <a:pt x="1962" y="9"/>
                  </a:cubicBezTo>
                  <a:lnTo>
                    <a:pt x="81" y="837"/>
                  </a:lnTo>
                  <a:cubicBezTo>
                    <a:pt x="27" y="862"/>
                    <a:pt x="1" y="925"/>
                    <a:pt x="26" y="979"/>
                  </a:cubicBezTo>
                  <a:cubicBezTo>
                    <a:pt x="42" y="1019"/>
                    <a:pt x="83" y="1044"/>
                    <a:pt x="124" y="1044"/>
                  </a:cubicBezTo>
                  <a:cubicBezTo>
                    <a:pt x="138" y="1044"/>
                    <a:pt x="152" y="1040"/>
                    <a:pt x="168" y="1035"/>
                  </a:cubicBezTo>
                  <a:lnTo>
                    <a:pt x="2049" y="208"/>
                  </a:lnTo>
                  <a:cubicBezTo>
                    <a:pt x="2103" y="183"/>
                    <a:pt x="2129" y="120"/>
                    <a:pt x="2104" y="65"/>
                  </a:cubicBezTo>
                  <a:cubicBezTo>
                    <a:pt x="2086" y="25"/>
                    <a:pt x="2046" y="0"/>
                    <a:pt x="20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sp>
        <p:nvSpPr>
          <p:cNvPr id="420" name="Google Shape;6704;p60"/>
          <p:cNvSpPr/>
          <p:nvPr/>
        </p:nvSpPr>
        <p:spPr>
          <a:xfrm>
            <a:off x="12132263" y="2923357"/>
            <a:ext cx="91698" cy="91695"/>
          </a:xfrm>
          <a:custGeom>
            <a:avLst/>
            <a:gdLst/>
            <a:ahLst/>
            <a:cxnLst/>
            <a:rect l="l" t="t" r="r" b="b"/>
            <a:pathLst>
              <a:path w="712" h="712" extrusionOk="0">
                <a:moveTo>
                  <a:pt x="356" y="1"/>
                </a:moveTo>
                <a:cubicBezTo>
                  <a:pt x="160" y="1"/>
                  <a:pt x="0" y="161"/>
                  <a:pt x="0" y="357"/>
                </a:cubicBezTo>
                <a:cubicBezTo>
                  <a:pt x="0" y="553"/>
                  <a:pt x="160" y="712"/>
                  <a:pt x="356" y="712"/>
                </a:cubicBezTo>
                <a:cubicBezTo>
                  <a:pt x="552" y="712"/>
                  <a:pt x="711" y="553"/>
                  <a:pt x="711" y="357"/>
                </a:cubicBezTo>
                <a:cubicBezTo>
                  <a:pt x="711" y="161"/>
                  <a:pt x="552" y="1"/>
                  <a:pt x="356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21" name="Google Shape;6632;p60"/>
          <p:cNvSpPr txBox="1">
            <a:spLocks/>
          </p:cNvSpPr>
          <p:nvPr/>
        </p:nvSpPr>
        <p:spPr>
          <a:xfrm>
            <a:off x="2259453" y="3145646"/>
            <a:ext cx="8529547" cy="478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ctr" defTabSz="1300460">
              <a:buClr>
                <a:srgbClr val="FF62B8"/>
              </a:buClr>
            </a:pPr>
            <a:endParaRPr lang="en-US" sz="2844" dirty="0">
              <a:solidFill>
                <a:srgbClr val="B168BE">
                  <a:lumMod val="60000"/>
                  <a:lumOff val="40000"/>
                </a:srgb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23" name="Google Shape;616;p42"/>
          <p:cNvSpPr/>
          <p:nvPr/>
        </p:nvSpPr>
        <p:spPr>
          <a:xfrm>
            <a:off x="12130450" y="6010825"/>
            <a:ext cx="387897" cy="855930"/>
          </a:xfrm>
          <a:custGeom>
            <a:avLst/>
            <a:gdLst/>
            <a:ahLst/>
            <a:cxnLst/>
            <a:rect l="l" t="t" r="r" b="b"/>
            <a:pathLst>
              <a:path w="1941" h="4283" extrusionOk="0">
                <a:moveTo>
                  <a:pt x="1229" y="3637"/>
                </a:moveTo>
                <a:cubicBezTo>
                  <a:pt x="1238" y="3651"/>
                  <a:pt x="1244" y="3667"/>
                  <a:pt x="1245" y="3682"/>
                </a:cubicBezTo>
                <a:lnTo>
                  <a:pt x="1222" y="3701"/>
                </a:lnTo>
                <a:cubicBezTo>
                  <a:pt x="1224" y="3680"/>
                  <a:pt x="1227" y="3658"/>
                  <a:pt x="1229" y="3637"/>
                </a:cubicBezTo>
                <a:close/>
                <a:moveTo>
                  <a:pt x="1306" y="3962"/>
                </a:moveTo>
                <a:lnTo>
                  <a:pt x="1306" y="3962"/>
                </a:lnTo>
                <a:cubicBezTo>
                  <a:pt x="1283" y="3996"/>
                  <a:pt x="1263" y="4014"/>
                  <a:pt x="1249" y="4014"/>
                </a:cubicBezTo>
                <a:cubicBezTo>
                  <a:pt x="1238" y="4014"/>
                  <a:pt x="1230" y="4004"/>
                  <a:pt x="1224" y="3985"/>
                </a:cubicBezTo>
                <a:cubicBezTo>
                  <a:pt x="1253" y="3981"/>
                  <a:pt x="1280" y="3974"/>
                  <a:pt x="1306" y="3962"/>
                </a:cubicBezTo>
                <a:close/>
                <a:moveTo>
                  <a:pt x="692" y="1"/>
                </a:moveTo>
                <a:cubicBezTo>
                  <a:pt x="502" y="106"/>
                  <a:pt x="311" y="210"/>
                  <a:pt x="123" y="315"/>
                </a:cubicBezTo>
                <a:cubicBezTo>
                  <a:pt x="88" y="333"/>
                  <a:pt x="71" y="360"/>
                  <a:pt x="64" y="389"/>
                </a:cubicBezTo>
                <a:cubicBezTo>
                  <a:pt x="23" y="422"/>
                  <a:pt x="0" y="477"/>
                  <a:pt x="34" y="536"/>
                </a:cubicBezTo>
                <a:cubicBezTo>
                  <a:pt x="356" y="1101"/>
                  <a:pt x="671" y="1667"/>
                  <a:pt x="980" y="2238"/>
                </a:cubicBezTo>
                <a:cubicBezTo>
                  <a:pt x="1104" y="2469"/>
                  <a:pt x="1230" y="2699"/>
                  <a:pt x="1351" y="2932"/>
                </a:cubicBezTo>
                <a:cubicBezTo>
                  <a:pt x="1300" y="2926"/>
                  <a:pt x="1252" y="2923"/>
                  <a:pt x="1205" y="2923"/>
                </a:cubicBezTo>
                <a:cubicBezTo>
                  <a:pt x="219" y="2923"/>
                  <a:pt x="260" y="4282"/>
                  <a:pt x="1111" y="4282"/>
                </a:cubicBezTo>
                <a:cubicBezTo>
                  <a:pt x="1212" y="4282"/>
                  <a:pt x="1325" y="4263"/>
                  <a:pt x="1450" y="4220"/>
                </a:cubicBezTo>
                <a:cubicBezTo>
                  <a:pt x="1928" y="4053"/>
                  <a:pt x="1940" y="3628"/>
                  <a:pt x="1768" y="3211"/>
                </a:cubicBezTo>
                <a:cubicBezTo>
                  <a:pt x="1488" y="2533"/>
                  <a:pt x="1103" y="1872"/>
                  <a:pt x="720" y="1223"/>
                </a:cubicBezTo>
                <a:cubicBezTo>
                  <a:pt x="882" y="1128"/>
                  <a:pt x="1047" y="1036"/>
                  <a:pt x="1213" y="945"/>
                </a:cubicBezTo>
                <a:lnTo>
                  <a:pt x="1095" y="730"/>
                </a:lnTo>
                <a:cubicBezTo>
                  <a:pt x="928" y="822"/>
                  <a:pt x="761" y="915"/>
                  <a:pt x="594" y="1011"/>
                </a:cubicBezTo>
                <a:cubicBezTo>
                  <a:pt x="492" y="839"/>
                  <a:pt x="392" y="669"/>
                  <a:pt x="295" y="499"/>
                </a:cubicBezTo>
                <a:cubicBezTo>
                  <a:pt x="466" y="406"/>
                  <a:pt x="638" y="311"/>
                  <a:pt x="809" y="217"/>
                </a:cubicBezTo>
                <a:lnTo>
                  <a:pt x="69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24" name="Google Shape;6631;p60"/>
          <p:cNvSpPr/>
          <p:nvPr/>
        </p:nvSpPr>
        <p:spPr>
          <a:xfrm>
            <a:off x="10979709" y="8107231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grpSp>
        <p:nvGrpSpPr>
          <p:cNvPr id="425" name="Google Shape;12888;p77"/>
          <p:cNvGrpSpPr/>
          <p:nvPr/>
        </p:nvGrpSpPr>
        <p:grpSpPr>
          <a:xfrm>
            <a:off x="11898905" y="4994654"/>
            <a:ext cx="418094" cy="538203"/>
            <a:chOff x="6482551" y="3322234"/>
            <a:chExt cx="293972" cy="378424"/>
          </a:xfrm>
        </p:grpSpPr>
        <p:sp>
          <p:nvSpPr>
            <p:cNvPr id="426" name="Google Shape;12889;p77"/>
            <p:cNvSpPr/>
            <p:nvPr/>
          </p:nvSpPr>
          <p:spPr>
            <a:xfrm>
              <a:off x="6563133" y="3572524"/>
              <a:ext cx="61921" cy="105795"/>
            </a:xfrm>
            <a:custGeom>
              <a:avLst/>
              <a:gdLst/>
              <a:ahLst/>
              <a:cxnLst/>
              <a:rect l="l" t="t" r="r" b="b"/>
              <a:pathLst>
                <a:path w="1616" h="2761" extrusionOk="0">
                  <a:moveTo>
                    <a:pt x="587" y="1"/>
                  </a:moveTo>
                  <a:cubicBezTo>
                    <a:pt x="560" y="44"/>
                    <a:pt x="0" y="983"/>
                    <a:pt x="146" y="2323"/>
                  </a:cubicBezTo>
                  <a:lnTo>
                    <a:pt x="791" y="2760"/>
                  </a:lnTo>
                  <a:lnTo>
                    <a:pt x="1342" y="2175"/>
                  </a:lnTo>
                  <a:cubicBezTo>
                    <a:pt x="1249" y="1298"/>
                    <a:pt x="1580" y="692"/>
                    <a:pt x="1616" y="629"/>
                  </a:cubicBezTo>
                  <a:lnTo>
                    <a:pt x="587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27" name="Google Shape;12890;p77"/>
            <p:cNvSpPr/>
            <p:nvPr/>
          </p:nvSpPr>
          <p:spPr>
            <a:xfrm>
              <a:off x="6650228" y="3573903"/>
              <a:ext cx="88628" cy="84260"/>
            </a:xfrm>
            <a:custGeom>
              <a:avLst/>
              <a:gdLst/>
              <a:ahLst/>
              <a:cxnLst/>
              <a:rect l="l" t="t" r="r" b="b"/>
              <a:pathLst>
                <a:path w="2313" h="2199" extrusionOk="0">
                  <a:moveTo>
                    <a:pt x="1126" y="1"/>
                  </a:moveTo>
                  <a:lnTo>
                    <a:pt x="1" y="432"/>
                  </a:lnTo>
                  <a:cubicBezTo>
                    <a:pt x="20" y="482"/>
                    <a:pt x="422" y="1498"/>
                    <a:pt x="1573" y="2198"/>
                  </a:cubicBezTo>
                  <a:lnTo>
                    <a:pt x="2313" y="1954"/>
                  </a:lnTo>
                  <a:lnTo>
                    <a:pt x="2185" y="1160"/>
                  </a:lnTo>
                  <a:cubicBezTo>
                    <a:pt x="1434" y="699"/>
                    <a:pt x="1153" y="67"/>
                    <a:pt x="1126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28" name="Google Shape;12891;p77"/>
            <p:cNvSpPr/>
            <p:nvPr/>
          </p:nvSpPr>
          <p:spPr>
            <a:xfrm>
              <a:off x="6482551" y="3417989"/>
              <a:ext cx="108515" cy="95411"/>
            </a:xfrm>
            <a:custGeom>
              <a:avLst/>
              <a:gdLst/>
              <a:ahLst/>
              <a:cxnLst/>
              <a:rect l="l" t="t" r="r" b="b"/>
              <a:pathLst>
                <a:path w="2832" h="2490" extrusionOk="0">
                  <a:moveTo>
                    <a:pt x="680" y="1"/>
                  </a:moveTo>
                  <a:cubicBezTo>
                    <a:pt x="551" y="1"/>
                    <a:pt x="421" y="42"/>
                    <a:pt x="312" y="127"/>
                  </a:cubicBezTo>
                  <a:cubicBezTo>
                    <a:pt x="48" y="330"/>
                    <a:pt x="1" y="709"/>
                    <a:pt x="204" y="972"/>
                  </a:cubicBezTo>
                  <a:cubicBezTo>
                    <a:pt x="1235" y="2304"/>
                    <a:pt x="2625" y="2484"/>
                    <a:pt x="2683" y="2490"/>
                  </a:cubicBezTo>
                  <a:lnTo>
                    <a:pt x="2826" y="1294"/>
                  </a:lnTo>
                  <a:lnTo>
                    <a:pt x="2831" y="1294"/>
                  </a:lnTo>
                  <a:cubicBezTo>
                    <a:pt x="2791" y="1289"/>
                    <a:pt x="1869" y="1154"/>
                    <a:pt x="1156" y="234"/>
                  </a:cubicBezTo>
                  <a:cubicBezTo>
                    <a:pt x="1038" y="81"/>
                    <a:pt x="860" y="1"/>
                    <a:pt x="680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29" name="Google Shape;12892;p77"/>
            <p:cNvSpPr/>
            <p:nvPr/>
          </p:nvSpPr>
          <p:spPr>
            <a:xfrm>
              <a:off x="6645975" y="3475236"/>
              <a:ext cx="130548" cy="57323"/>
            </a:xfrm>
            <a:custGeom>
              <a:avLst/>
              <a:gdLst/>
              <a:ahLst/>
              <a:cxnLst/>
              <a:rect l="l" t="t" r="r" b="b"/>
              <a:pathLst>
                <a:path w="3407" h="1496" extrusionOk="0">
                  <a:moveTo>
                    <a:pt x="625" y="0"/>
                  </a:moveTo>
                  <a:lnTo>
                    <a:pt x="629" y="3"/>
                  </a:lnTo>
                  <a:lnTo>
                    <a:pt x="1" y="1031"/>
                  </a:lnTo>
                  <a:cubicBezTo>
                    <a:pt x="40" y="1055"/>
                    <a:pt x="778" y="1496"/>
                    <a:pt x="1877" y="1496"/>
                  </a:cubicBezTo>
                  <a:cubicBezTo>
                    <a:pt x="2188" y="1496"/>
                    <a:pt x="2528" y="1461"/>
                    <a:pt x="2888" y="1371"/>
                  </a:cubicBezTo>
                  <a:cubicBezTo>
                    <a:pt x="3211" y="1292"/>
                    <a:pt x="3407" y="964"/>
                    <a:pt x="3326" y="641"/>
                  </a:cubicBezTo>
                  <a:cubicBezTo>
                    <a:pt x="3257" y="368"/>
                    <a:pt x="3012" y="184"/>
                    <a:pt x="2742" y="184"/>
                  </a:cubicBezTo>
                  <a:cubicBezTo>
                    <a:pt x="2694" y="184"/>
                    <a:pt x="2645" y="190"/>
                    <a:pt x="2596" y="202"/>
                  </a:cubicBezTo>
                  <a:cubicBezTo>
                    <a:pt x="2334" y="268"/>
                    <a:pt x="2090" y="293"/>
                    <a:pt x="1868" y="293"/>
                  </a:cubicBezTo>
                  <a:cubicBezTo>
                    <a:pt x="1133" y="293"/>
                    <a:pt x="650" y="16"/>
                    <a:pt x="625" y="0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0" name="Google Shape;12893;p77"/>
            <p:cNvSpPr/>
            <p:nvPr/>
          </p:nvSpPr>
          <p:spPr>
            <a:xfrm>
              <a:off x="6650228" y="3573903"/>
              <a:ext cx="74987" cy="64373"/>
            </a:xfrm>
            <a:custGeom>
              <a:avLst/>
              <a:gdLst/>
              <a:ahLst/>
              <a:cxnLst/>
              <a:rect l="l" t="t" r="r" b="b"/>
              <a:pathLst>
                <a:path w="1957" h="1680" extrusionOk="0">
                  <a:moveTo>
                    <a:pt x="1126" y="1"/>
                  </a:moveTo>
                  <a:lnTo>
                    <a:pt x="1" y="433"/>
                  </a:lnTo>
                  <a:cubicBezTo>
                    <a:pt x="16" y="470"/>
                    <a:pt x="258" y="1081"/>
                    <a:pt x="894" y="1680"/>
                  </a:cubicBezTo>
                  <a:cubicBezTo>
                    <a:pt x="911" y="1674"/>
                    <a:pt x="930" y="1666"/>
                    <a:pt x="947" y="1659"/>
                  </a:cubicBezTo>
                  <a:cubicBezTo>
                    <a:pt x="1311" y="1505"/>
                    <a:pt x="1649" y="1286"/>
                    <a:pt x="1956" y="1005"/>
                  </a:cubicBezTo>
                  <a:cubicBezTo>
                    <a:pt x="1375" y="568"/>
                    <a:pt x="1150" y="60"/>
                    <a:pt x="1126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1" name="Google Shape;12894;p77"/>
            <p:cNvSpPr/>
            <p:nvPr/>
          </p:nvSpPr>
          <p:spPr>
            <a:xfrm>
              <a:off x="6568114" y="3572485"/>
              <a:ext cx="56940" cy="73876"/>
            </a:xfrm>
            <a:custGeom>
              <a:avLst/>
              <a:gdLst/>
              <a:ahLst/>
              <a:cxnLst/>
              <a:rect l="l" t="t" r="r" b="b"/>
              <a:pathLst>
                <a:path w="1486" h="1928" extrusionOk="0">
                  <a:moveTo>
                    <a:pt x="457" y="1"/>
                  </a:moveTo>
                  <a:cubicBezTo>
                    <a:pt x="435" y="37"/>
                    <a:pt x="63" y="662"/>
                    <a:pt x="0" y="1614"/>
                  </a:cubicBezTo>
                  <a:cubicBezTo>
                    <a:pt x="344" y="1748"/>
                    <a:pt x="753" y="1869"/>
                    <a:pt x="1196" y="1927"/>
                  </a:cubicBezTo>
                  <a:cubicBezTo>
                    <a:pt x="1181" y="1186"/>
                    <a:pt x="1452" y="685"/>
                    <a:pt x="1486" y="628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2" name="Google Shape;12895;p77"/>
            <p:cNvSpPr/>
            <p:nvPr/>
          </p:nvSpPr>
          <p:spPr>
            <a:xfrm>
              <a:off x="6539146" y="3549188"/>
              <a:ext cx="186338" cy="79470"/>
            </a:xfrm>
            <a:custGeom>
              <a:avLst/>
              <a:gdLst/>
              <a:ahLst/>
              <a:cxnLst/>
              <a:rect l="l" t="t" r="r" b="b"/>
              <a:pathLst>
                <a:path w="4863" h="2074" extrusionOk="0">
                  <a:moveTo>
                    <a:pt x="731" y="0"/>
                  </a:moveTo>
                  <a:cubicBezTo>
                    <a:pt x="731" y="0"/>
                    <a:pt x="309" y="471"/>
                    <a:pt x="42" y="1104"/>
                  </a:cubicBezTo>
                  <a:cubicBezTo>
                    <a:pt x="1" y="1201"/>
                    <a:pt x="37" y="1312"/>
                    <a:pt x="127" y="1365"/>
                  </a:cubicBezTo>
                  <a:cubicBezTo>
                    <a:pt x="481" y="1578"/>
                    <a:pt x="1424" y="2074"/>
                    <a:pt x="2485" y="2074"/>
                  </a:cubicBezTo>
                  <a:cubicBezTo>
                    <a:pt x="3247" y="2074"/>
                    <a:pt x="4070" y="1818"/>
                    <a:pt x="4780" y="1016"/>
                  </a:cubicBezTo>
                  <a:cubicBezTo>
                    <a:pt x="4863" y="925"/>
                    <a:pt x="4848" y="780"/>
                    <a:pt x="4749" y="709"/>
                  </a:cubicBezTo>
                  <a:cubicBezTo>
                    <a:pt x="4217" y="327"/>
                    <a:pt x="3623" y="240"/>
                    <a:pt x="3623" y="240"/>
                  </a:cubicBezTo>
                  <a:lnTo>
                    <a:pt x="7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3" name="Google Shape;12896;p77"/>
            <p:cNvSpPr/>
            <p:nvPr/>
          </p:nvSpPr>
          <p:spPr>
            <a:xfrm>
              <a:off x="6561792" y="3453471"/>
              <a:ext cx="125030" cy="108055"/>
            </a:xfrm>
            <a:custGeom>
              <a:avLst/>
              <a:gdLst/>
              <a:ahLst/>
              <a:cxnLst/>
              <a:rect l="l" t="t" r="r" b="b"/>
              <a:pathLst>
                <a:path w="3263" h="2820" extrusionOk="0">
                  <a:moveTo>
                    <a:pt x="435" y="0"/>
                  </a:moveTo>
                  <a:cubicBezTo>
                    <a:pt x="435" y="0"/>
                    <a:pt x="0" y="1138"/>
                    <a:pt x="140" y="2498"/>
                  </a:cubicBezTo>
                  <a:cubicBezTo>
                    <a:pt x="140" y="2498"/>
                    <a:pt x="858" y="2819"/>
                    <a:pt x="2016" y="2819"/>
                  </a:cubicBezTo>
                  <a:cubicBezTo>
                    <a:pt x="2325" y="2819"/>
                    <a:pt x="2665" y="2796"/>
                    <a:pt x="3032" y="2738"/>
                  </a:cubicBezTo>
                  <a:cubicBezTo>
                    <a:pt x="3032" y="2738"/>
                    <a:pt x="3017" y="1389"/>
                    <a:pt x="3262" y="603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4" name="Google Shape;12897;p77"/>
            <p:cNvSpPr/>
            <p:nvPr/>
          </p:nvSpPr>
          <p:spPr>
            <a:xfrm>
              <a:off x="6680882" y="3322234"/>
              <a:ext cx="73838" cy="73800"/>
            </a:xfrm>
            <a:custGeom>
              <a:avLst/>
              <a:gdLst/>
              <a:ahLst/>
              <a:cxnLst/>
              <a:rect l="l" t="t" r="r" b="b"/>
              <a:pathLst>
                <a:path w="1927" h="1926" extrusionOk="0">
                  <a:moveTo>
                    <a:pt x="964" y="0"/>
                  </a:moveTo>
                  <a:cubicBezTo>
                    <a:pt x="433" y="0"/>
                    <a:pt x="1" y="432"/>
                    <a:pt x="1" y="963"/>
                  </a:cubicBezTo>
                  <a:cubicBezTo>
                    <a:pt x="1" y="1495"/>
                    <a:pt x="433" y="1926"/>
                    <a:pt x="964" y="1926"/>
                  </a:cubicBezTo>
                  <a:cubicBezTo>
                    <a:pt x="1496" y="1926"/>
                    <a:pt x="1927" y="1495"/>
                    <a:pt x="1927" y="963"/>
                  </a:cubicBezTo>
                  <a:cubicBezTo>
                    <a:pt x="1927" y="432"/>
                    <a:pt x="1496" y="0"/>
                    <a:pt x="964" y="0"/>
                  </a:cubicBezTo>
                  <a:close/>
                </a:path>
              </a:pathLst>
            </a:custGeom>
            <a:solidFill>
              <a:srgbClr val="DE8957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5" name="Google Shape;12898;p77"/>
            <p:cNvSpPr/>
            <p:nvPr/>
          </p:nvSpPr>
          <p:spPr>
            <a:xfrm>
              <a:off x="6560450" y="3323958"/>
              <a:ext cx="183196" cy="117252"/>
            </a:xfrm>
            <a:custGeom>
              <a:avLst/>
              <a:gdLst/>
              <a:ahLst/>
              <a:cxnLst/>
              <a:rect l="l" t="t" r="r" b="b"/>
              <a:pathLst>
                <a:path w="4781" h="3060" extrusionOk="0">
                  <a:moveTo>
                    <a:pt x="2183" y="0"/>
                  </a:moveTo>
                  <a:cubicBezTo>
                    <a:pt x="1225" y="0"/>
                    <a:pt x="330" y="601"/>
                    <a:pt x="0" y="1558"/>
                  </a:cubicBezTo>
                  <a:lnTo>
                    <a:pt x="4365" y="3059"/>
                  </a:lnTo>
                  <a:cubicBezTo>
                    <a:pt x="4781" y="1853"/>
                    <a:pt x="4138" y="540"/>
                    <a:pt x="2934" y="126"/>
                  </a:cubicBezTo>
                  <a:cubicBezTo>
                    <a:pt x="2686" y="41"/>
                    <a:pt x="2432" y="0"/>
                    <a:pt x="2183" y="0"/>
                  </a:cubicBezTo>
                  <a:close/>
                </a:path>
              </a:pathLst>
            </a:custGeom>
            <a:solidFill>
              <a:srgbClr val="E8A88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6" name="Google Shape;12899;p77"/>
            <p:cNvSpPr/>
            <p:nvPr/>
          </p:nvSpPr>
          <p:spPr>
            <a:xfrm>
              <a:off x="6601297" y="3478723"/>
              <a:ext cx="43529" cy="43529"/>
            </a:xfrm>
            <a:custGeom>
              <a:avLst/>
              <a:gdLst/>
              <a:ahLst/>
              <a:cxnLst/>
              <a:rect l="l" t="t" r="r" b="b"/>
              <a:pathLst>
                <a:path w="1136" h="1136" extrusionOk="0">
                  <a:moveTo>
                    <a:pt x="568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82"/>
                    <a:pt x="255" y="1136"/>
                    <a:pt x="568" y="1136"/>
                  </a:cubicBezTo>
                  <a:cubicBezTo>
                    <a:pt x="881" y="1136"/>
                    <a:pt x="1135" y="882"/>
                    <a:pt x="1135" y="568"/>
                  </a:cubicBezTo>
                  <a:cubicBezTo>
                    <a:pt x="1135" y="254"/>
                    <a:pt x="881" y="0"/>
                    <a:pt x="568" y="0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7" name="Google Shape;12900;p77"/>
            <p:cNvSpPr/>
            <p:nvPr/>
          </p:nvSpPr>
          <p:spPr>
            <a:xfrm>
              <a:off x="6560489" y="3323920"/>
              <a:ext cx="93188" cy="65715"/>
            </a:xfrm>
            <a:custGeom>
              <a:avLst/>
              <a:gdLst/>
              <a:ahLst/>
              <a:cxnLst/>
              <a:rect l="l" t="t" r="r" b="b"/>
              <a:pathLst>
                <a:path w="2432" h="1715" extrusionOk="0">
                  <a:moveTo>
                    <a:pt x="2182" y="1"/>
                  </a:moveTo>
                  <a:cubicBezTo>
                    <a:pt x="1209" y="1"/>
                    <a:pt x="324" y="618"/>
                    <a:pt x="0" y="1559"/>
                  </a:cubicBezTo>
                  <a:lnTo>
                    <a:pt x="450" y="1715"/>
                  </a:lnTo>
                  <a:cubicBezTo>
                    <a:pt x="704" y="764"/>
                    <a:pt x="1508" y="115"/>
                    <a:pt x="2432" y="14"/>
                  </a:cubicBezTo>
                  <a:cubicBezTo>
                    <a:pt x="2348" y="5"/>
                    <a:pt x="2265" y="1"/>
                    <a:pt x="2182" y="1"/>
                  </a:cubicBezTo>
                  <a:close/>
                </a:path>
              </a:pathLst>
            </a:custGeom>
            <a:solidFill>
              <a:srgbClr val="DE8957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8" name="Google Shape;12901;p77"/>
            <p:cNvSpPr/>
            <p:nvPr/>
          </p:nvSpPr>
          <p:spPr>
            <a:xfrm>
              <a:off x="6544625" y="3361471"/>
              <a:ext cx="184805" cy="139399"/>
            </a:xfrm>
            <a:custGeom>
              <a:avLst/>
              <a:gdLst/>
              <a:ahLst/>
              <a:cxnLst/>
              <a:rect l="l" t="t" r="r" b="b"/>
              <a:pathLst>
                <a:path w="4823" h="3638" extrusionOk="0">
                  <a:moveTo>
                    <a:pt x="1519" y="0"/>
                  </a:moveTo>
                  <a:cubicBezTo>
                    <a:pt x="837" y="0"/>
                    <a:pt x="414" y="578"/>
                    <a:pt x="414" y="578"/>
                  </a:cubicBezTo>
                  <a:cubicBezTo>
                    <a:pt x="1" y="1783"/>
                    <a:pt x="641" y="3096"/>
                    <a:pt x="1847" y="3512"/>
                  </a:cubicBezTo>
                  <a:cubicBezTo>
                    <a:pt x="2095" y="3597"/>
                    <a:pt x="2348" y="3638"/>
                    <a:pt x="2597" y="3638"/>
                  </a:cubicBezTo>
                  <a:cubicBezTo>
                    <a:pt x="3555" y="3638"/>
                    <a:pt x="4451" y="3037"/>
                    <a:pt x="4780" y="2079"/>
                  </a:cubicBezTo>
                  <a:lnTo>
                    <a:pt x="4780" y="2079"/>
                  </a:lnTo>
                  <a:cubicBezTo>
                    <a:pt x="4780" y="2079"/>
                    <a:pt x="4780" y="2079"/>
                    <a:pt x="4780" y="2079"/>
                  </a:cubicBezTo>
                  <a:cubicBezTo>
                    <a:pt x="4779" y="2079"/>
                    <a:pt x="4822" y="648"/>
                    <a:pt x="3266" y="648"/>
                  </a:cubicBezTo>
                  <a:cubicBezTo>
                    <a:pt x="3130" y="648"/>
                    <a:pt x="2981" y="659"/>
                    <a:pt x="2819" y="683"/>
                  </a:cubicBezTo>
                  <a:cubicBezTo>
                    <a:pt x="2328" y="168"/>
                    <a:pt x="1886" y="0"/>
                    <a:pt x="1519" y="0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9" name="Google Shape;12902;p77"/>
            <p:cNvSpPr/>
            <p:nvPr/>
          </p:nvSpPr>
          <p:spPr>
            <a:xfrm>
              <a:off x="6540295" y="3363464"/>
              <a:ext cx="113343" cy="137445"/>
            </a:xfrm>
            <a:custGeom>
              <a:avLst/>
              <a:gdLst/>
              <a:ahLst/>
              <a:cxnLst/>
              <a:rect l="l" t="t" r="r" b="b"/>
              <a:pathLst>
                <a:path w="2958" h="3587" extrusionOk="0">
                  <a:moveTo>
                    <a:pt x="1283" y="0"/>
                  </a:moveTo>
                  <a:lnTo>
                    <a:pt x="1283" y="0"/>
                  </a:lnTo>
                  <a:cubicBezTo>
                    <a:pt x="808" y="141"/>
                    <a:pt x="526" y="526"/>
                    <a:pt x="526" y="526"/>
                  </a:cubicBezTo>
                  <a:cubicBezTo>
                    <a:pt x="1" y="2057"/>
                    <a:pt x="1164" y="3586"/>
                    <a:pt x="2703" y="3586"/>
                  </a:cubicBezTo>
                  <a:cubicBezTo>
                    <a:pt x="2787" y="3586"/>
                    <a:pt x="2872" y="3582"/>
                    <a:pt x="2958" y="3572"/>
                  </a:cubicBezTo>
                  <a:cubicBezTo>
                    <a:pt x="1484" y="3410"/>
                    <a:pt x="542" y="1926"/>
                    <a:pt x="1024" y="526"/>
                  </a:cubicBezTo>
                  <a:cubicBezTo>
                    <a:pt x="1088" y="336"/>
                    <a:pt x="1177" y="160"/>
                    <a:pt x="1283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0" name="Google Shape;12903;p77"/>
            <p:cNvSpPr/>
            <p:nvPr/>
          </p:nvSpPr>
          <p:spPr>
            <a:xfrm>
              <a:off x="6669004" y="3440673"/>
              <a:ext cx="36517" cy="27589"/>
            </a:xfrm>
            <a:custGeom>
              <a:avLst/>
              <a:gdLst/>
              <a:ahLst/>
              <a:cxnLst/>
              <a:rect l="l" t="t" r="r" b="b"/>
              <a:pathLst>
                <a:path w="953" h="720" extrusionOk="0">
                  <a:moveTo>
                    <a:pt x="415" y="1"/>
                  </a:moveTo>
                  <a:cubicBezTo>
                    <a:pt x="253" y="1"/>
                    <a:pt x="113" y="79"/>
                    <a:pt x="65" y="212"/>
                  </a:cubicBezTo>
                  <a:cubicBezTo>
                    <a:pt x="1" y="393"/>
                    <a:pt x="132" y="606"/>
                    <a:pt x="358" y="687"/>
                  </a:cubicBezTo>
                  <a:cubicBezTo>
                    <a:pt x="418" y="709"/>
                    <a:pt x="479" y="719"/>
                    <a:pt x="537" y="719"/>
                  </a:cubicBezTo>
                  <a:cubicBezTo>
                    <a:pt x="698" y="719"/>
                    <a:pt x="839" y="641"/>
                    <a:pt x="886" y="508"/>
                  </a:cubicBezTo>
                  <a:cubicBezTo>
                    <a:pt x="952" y="327"/>
                    <a:pt x="821" y="114"/>
                    <a:pt x="593" y="33"/>
                  </a:cubicBezTo>
                  <a:cubicBezTo>
                    <a:pt x="533" y="11"/>
                    <a:pt x="473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1" name="Google Shape;12904;p77"/>
            <p:cNvSpPr/>
            <p:nvPr/>
          </p:nvSpPr>
          <p:spPr>
            <a:xfrm>
              <a:off x="6566045" y="3403659"/>
              <a:ext cx="36478" cy="27589"/>
            </a:xfrm>
            <a:custGeom>
              <a:avLst/>
              <a:gdLst/>
              <a:ahLst/>
              <a:cxnLst/>
              <a:rect l="l" t="t" r="r" b="b"/>
              <a:pathLst>
                <a:path w="952" h="720" extrusionOk="0">
                  <a:moveTo>
                    <a:pt x="414" y="1"/>
                  </a:moveTo>
                  <a:cubicBezTo>
                    <a:pt x="253" y="1"/>
                    <a:pt x="112" y="79"/>
                    <a:pt x="65" y="212"/>
                  </a:cubicBezTo>
                  <a:cubicBezTo>
                    <a:pt x="0" y="393"/>
                    <a:pt x="132" y="606"/>
                    <a:pt x="358" y="687"/>
                  </a:cubicBezTo>
                  <a:cubicBezTo>
                    <a:pt x="418" y="709"/>
                    <a:pt x="479" y="719"/>
                    <a:pt x="537" y="719"/>
                  </a:cubicBezTo>
                  <a:cubicBezTo>
                    <a:pt x="698" y="719"/>
                    <a:pt x="838" y="641"/>
                    <a:pt x="886" y="508"/>
                  </a:cubicBezTo>
                  <a:cubicBezTo>
                    <a:pt x="952" y="327"/>
                    <a:pt x="820" y="114"/>
                    <a:pt x="593" y="32"/>
                  </a:cubicBezTo>
                  <a:cubicBezTo>
                    <a:pt x="533" y="11"/>
                    <a:pt x="472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2" name="Google Shape;12905;p77"/>
            <p:cNvSpPr/>
            <p:nvPr/>
          </p:nvSpPr>
          <p:spPr>
            <a:xfrm>
              <a:off x="6589687" y="3395152"/>
              <a:ext cx="15748" cy="19848"/>
            </a:xfrm>
            <a:custGeom>
              <a:avLst/>
              <a:gdLst/>
              <a:ahLst/>
              <a:cxnLst/>
              <a:rect l="l" t="t" r="r" b="b"/>
              <a:pathLst>
                <a:path w="411" h="518" extrusionOk="0">
                  <a:moveTo>
                    <a:pt x="243" y="1"/>
                  </a:moveTo>
                  <a:cubicBezTo>
                    <a:pt x="181" y="1"/>
                    <a:pt x="124" y="39"/>
                    <a:pt x="103" y="101"/>
                  </a:cubicBezTo>
                  <a:lnTo>
                    <a:pt x="27" y="321"/>
                  </a:lnTo>
                  <a:cubicBezTo>
                    <a:pt x="0" y="398"/>
                    <a:pt x="41" y="483"/>
                    <a:pt x="120" y="509"/>
                  </a:cubicBezTo>
                  <a:cubicBezTo>
                    <a:pt x="136" y="515"/>
                    <a:pt x="153" y="518"/>
                    <a:pt x="168" y="518"/>
                  </a:cubicBezTo>
                  <a:cubicBezTo>
                    <a:pt x="231" y="518"/>
                    <a:pt x="288" y="478"/>
                    <a:pt x="308" y="417"/>
                  </a:cubicBezTo>
                  <a:lnTo>
                    <a:pt x="384" y="197"/>
                  </a:lnTo>
                  <a:cubicBezTo>
                    <a:pt x="411" y="120"/>
                    <a:pt x="369" y="35"/>
                    <a:pt x="291" y="9"/>
                  </a:cubicBezTo>
                  <a:cubicBezTo>
                    <a:pt x="275" y="4"/>
                    <a:pt x="259" y="1"/>
                    <a:pt x="243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3" name="Google Shape;12906;p77"/>
            <p:cNvSpPr/>
            <p:nvPr/>
          </p:nvSpPr>
          <p:spPr>
            <a:xfrm>
              <a:off x="6677434" y="3425308"/>
              <a:ext cx="15787" cy="19887"/>
            </a:xfrm>
            <a:custGeom>
              <a:avLst/>
              <a:gdLst/>
              <a:ahLst/>
              <a:cxnLst/>
              <a:rect l="l" t="t" r="r" b="b"/>
              <a:pathLst>
                <a:path w="412" h="519" extrusionOk="0">
                  <a:moveTo>
                    <a:pt x="244" y="0"/>
                  </a:moveTo>
                  <a:cubicBezTo>
                    <a:pt x="182" y="0"/>
                    <a:pt x="125" y="39"/>
                    <a:pt x="104" y="101"/>
                  </a:cubicBezTo>
                  <a:lnTo>
                    <a:pt x="27" y="320"/>
                  </a:lnTo>
                  <a:cubicBezTo>
                    <a:pt x="1" y="399"/>
                    <a:pt x="42" y="483"/>
                    <a:pt x="120" y="510"/>
                  </a:cubicBezTo>
                  <a:cubicBezTo>
                    <a:pt x="136" y="515"/>
                    <a:pt x="153" y="518"/>
                    <a:pt x="169" y="518"/>
                  </a:cubicBezTo>
                  <a:cubicBezTo>
                    <a:pt x="231" y="518"/>
                    <a:pt x="289" y="479"/>
                    <a:pt x="309" y="418"/>
                  </a:cubicBezTo>
                  <a:lnTo>
                    <a:pt x="385" y="198"/>
                  </a:lnTo>
                  <a:cubicBezTo>
                    <a:pt x="411" y="119"/>
                    <a:pt x="370" y="35"/>
                    <a:pt x="292" y="8"/>
                  </a:cubicBezTo>
                  <a:cubicBezTo>
                    <a:pt x="276" y="3"/>
                    <a:pt x="260" y="0"/>
                    <a:pt x="244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4" name="Google Shape;12907;p77"/>
            <p:cNvSpPr/>
            <p:nvPr/>
          </p:nvSpPr>
          <p:spPr>
            <a:xfrm>
              <a:off x="6622065" y="3414387"/>
              <a:ext cx="36172" cy="21573"/>
            </a:xfrm>
            <a:custGeom>
              <a:avLst/>
              <a:gdLst/>
              <a:ahLst/>
              <a:cxnLst/>
              <a:rect l="l" t="t" r="r" b="b"/>
              <a:pathLst>
                <a:path w="944" h="563" extrusionOk="0">
                  <a:moveTo>
                    <a:pt x="169" y="1"/>
                  </a:moveTo>
                  <a:cubicBezTo>
                    <a:pt x="150" y="1"/>
                    <a:pt x="131" y="4"/>
                    <a:pt x="113" y="12"/>
                  </a:cubicBezTo>
                  <a:cubicBezTo>
                    <a:pt x="37" y="43"/>
                    <a:pt x="1" y="129"/>
                    <a:pt x="31" y="206"/>
                  </a:cubicBezTo>
                  <a:cubicBezTo>
                    <a:pt x="94" y="360"/>
                    <a:pt x="219" y="478"/>
                    <a:pt x="375" y="533"/>
                  </a:cubicBezTo>
                  <a:cubicBezTo>
                    <a:pt x="435" y="552"/>
                    <a:pt x="499" y="563"/>
                    <a:pt x="561" y="563"/>
                  </a:cubicBezTo>
                  <a:cubicBezTo>
                    <a:pt x="661" y="563"/>
                    <a:pt x="758" y="537"/>
                    <a:pt x="848" y="485"/>
                  </a:cubicBezTo>
                  <a:cubicBezTo>
                    <a:pt x="920" y="444"/>
                    <a:pt x="943" y="352"/>
                    <a:pt x="903" y="282"/>
                  </a:cubicBezTo>
                  <a:cubicBezTo>
                    <a:pt x="876" y="234"/>
                    <a:pt x="826" y="207"/>
                    <a:pt x="775" y="207"/>
                  </a:cubicBezTo>
                  <a:cubicBezTo>
                    <a:pt x="749" y="207"/>
                    <a:pt x="723" y="214"/>
                    <a:pt x="699" y="228"/>
                  </a:cubicBezTo>
                  <a:cubicBezTo>
                    <a:pt x="656" y="252"/>
                    <a:pt x="609" y="264"/>
                    <a:pt x="561" y="264"/>
                  </a:cubicBezTo>
                  <a:cubicBezTo>
                    <a:pt x="531" y="264"/>
                    <a:pt x="502" y="259"/>
                    <a:pt x="472" y="250"/>
                  </a:cubicBezTo>
                  <a:cubicBezTo>
                    <a:pt x="397" y="224"/>
                    <a:pt x="338" y="168"/>
                    <a:pt x="307" y="94"/>
                  </a:cubicBezTo>
                  <a:cubicBezTo>
                    <a:pt x="283" y="36"/>
                    <a:pt x="228" y="1"/>
                    <a:pt x="169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5" name="Google Shape;12908;p77"/>
            <p:cNvSpPr/>
            <p:nvPr/>
          </p:nvSpPr>
          <p:spPr>
            <a:xfrm>
              <a:off x="6568765" y="3655864"/>
              <a:ext cx="51729" cy="44793"/>
            </a:xfrm>
            <a:custGeom>
              <a:avLst/>
              <a:gdLst/>
              <a:ahLst/>
              <a:cxnLst/>
              <a:rect l="l" t="t" r="r" b="b"/>
              <a:pathLst>
                <a:path w="1350" h="1169" extrusionOk="0">
                  <a:moveTo>
                    <a:pt x="1196" y="0"/>
                  </a:moveTo>
                  <a:lnTo>
                    <a:pt x="0" y="147"/>
                  </a:lnTo>
                  <a:cubicBezTo>
                    <a:pt x="20" y="328"/>
                    <a:pt x="52" y="518"/>
                    <a:pt x="101" y="711"/>
                  </a:cubicBezTo>
                  <a:cubicBezTo>
                    <a:pt x="169" y="985"/>
                    <a:pt x="414" y="1169"/>
                    <a:pt x="684" y="1169"/>
                  </a:cubicBezTo>
                  <a:cubicBezTo>
                    <a:pt x="732" y="1169"/>
                    <a:pt x="782" y="1163"/>
                    <a:pt x="831" y="1150"/>
                  </a:cubicBezTo>
                  <a:cubicBezTo>
                    <a:pt x="1154" y="1070"/>
                    <a:pt x="1349" y="744"/>
                    <a:pt x="1270" y="419"/>
                  </a:cubicBezTo>
                  <a:cubicBezTo>
                    <a:pt x="1234" y="274"/>
                    <a:pt x="1211" y="133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6" name="Google Shape;12909;p77"/>
            <p:cNvSpPr/>
            <p:nvPr/>
          </p:nvSpPr>
          <p:spPr>
            <a:xfrm>
              <a:off x="6710463" y="3618390"/>
              <a:ext cx="54986" cy="51805"/>
            </a:xfrm>
            <a:custGeom>
              <a:avLst/>
              <a:gdLst/>
              <a:ahLst/>
              <a:cxnLst/>
              <a:rect l="l" t="t" r="r" b="b"/>
              <a:pathLst>
                <a:path w="1435" h="1352" extrusionOk="0">
                  <a:moveTo>
                    <a:pt x="613" y="0"/>
                  </a:moveTo>
                  <a:lnTo>
                    <a:pt x="0" y="1039"/>
                  </a:lnTo>
                  <a:cubicBezTo>
                    <a:pt x="157" y="1133"/>
                    <a:pt x="326" y="1221"/>
                    <a:pt x="509" y="1302"/>
                  </a:cubicBezTo>
                  <a:cubicBezTo>
                    <a:pt x="588" y="1336"/>
                    <a:pt x="669" y="1352"/>
                    <a:pt x="750" y="1352"/>
                  </a:cubicBezTo>
                  <a:cubicBezTo>
                    <a:pt x="983" y="1352"/>
                    <a:pt x="1204" y="1217"/>
                    <a:pt x="1303" y="990"/>
                  </a:cubicBezTo>
                  <a:cubicBezTo>
                    <a:pt x="1435" y="685"/>
                    <a:pt x="1296" y="329"/>
                    <a:pt x="991" y="198"/>
                  </a:cubicBezTo>
                  <a:cubicBezTo>
                    <a:pt x="853" y="138"/>
                    <a:pt x="728" y="71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sp>
        <p:nvSpPr>
          <p:cNvPr id="469" name="Google Shape;6631;p60"/>
          <p:cNvSpPr/>
          <p:nvPr/>
        </p:nvSpPr>
        <p:spPr>
          <a:xfrm>
            <a:off x="10097151" y="3264448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70" name="Google Shape;6631;p60"/>
          <p:cNvSpPr/>
          <p:nvPr/>
        </p:nvSpPr>
        <p:spPr>
          <a:xfrm>
            <a:off x="11478976" y="5403150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grpSp>
        <p:nvGrpSpPr>
          <p:cNvPr id="471" name="Google Shape;12928;p77"/>
          <p:cNvGrpSpPr/>
          <p:nvPr/>
        </p:nvGrpSpPr>
        <p:grpSpPr>
          <a:xfrm>
            <a:off x="1233682" y="4552475"/>
            <a:ext cx="488011" cy="538039"/>
            <a:chOff x="7277179" y="1516522"/>
            <a:chExt cx="343133" cy="378309"/>
          </a:xfrm>
        </p:grpSpPr>
        <p:sp>
          <p:nvSpPr>
            <p:cNvPr id="472" name="Google Shape;12929;p77"/>
            <p:cNvSpPr/>
            <p:nvPr/>
          </p:nvSpPr>
          <p:spPr>
            <a:xfrm>
              <a:off x="7302775" y="1792829"/>
              <a:ext cx="239983" cy="102001"/>
            </a:xfrm>
            <a:custGeom>
              <a:avLst/>
              <a:gdLst/>
              <a:ahLst/>
              <a:cxnLst/>
              <a:rect l="l" t="t" r="r" b="b"/>
              <a:pathLst>
                <a:path w="6263" h="2662" extrusionOk="0">
                  <a:moveTo>
                    <a:pt x="1889" y="1"/>
                  </a:moveTo>
                  <a:cubicBezTo>
                    <a:pt x="1577" y="551"/>
                    <a:pt x="1073" y="1264"/>
                    <a:pt x="272" y="1975"/>
                  </a:cubicBezTo>
                  <a:cubicBezTo>
                    <a:pt x="1" y="2216"/>
                    <a:pt x="170" y="2662"/>
                    <a:pt x="531" y="2662"/>
                  </a:cubicBezTo>
                  <a:lnTo>
                    <a:pt x="5518" y="2662"/>
                  </a:lnTo>
                  <a:cubicBezTo>
                    <a:pt x="5670" y="2662"/>
                    <a:pt x="5809" y="2574"/>
                    <a:pt x="5873" y="2436"/>
                  </a:cubicBezTo>
                  <a:cubicBezTo>
                    <a:pt x="6263" y="1620"/>
                    <a:pt x="6062" y="688"/>
                    <a:pt x="5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3" name="Google Shape;12930;p77"/>
            <p:cNvSpPr/>
            <p:nvPr/>
          </p:nvSpPr>
          <p:spPr>
            <a:xfrm>
              <a:off x="7305573" y="1792829"/>
              <a:ext cx="89893" cy="99626"/>
            </a:xfrm>
            <a:custGeom>
              <a:avLst/>
              <a:gdLst/>
              <a:ahLst/>
              <a:cxnLst/>
              <a:rect l="l" t="t" r="r" b="b"/>
              <a:pathLst>
                <a:path w="2346" h="2600" extrusionOk="0">
                  <a:moveTo>
                    <a:pt x="1820" y="1"/>
                  </a:moveTo>
                  <a:cubicBezTo>
                    <a:pt x="1430" y="691"/>
                    <a:pt x="887" y="1367"/>
                    <a:pt x="207" y="1971"/>
                  </a:cubicBezTo>
                  <a:cubicBezTo>
                    <a:pt x="1" y="2163"/>
                    <a:pt x="42" y="2466"/>
                    <a:pt x="261" y="2599"/>
                  </a:cubicBezTo>
                  <a:cubicBezTo>
                    <a:pt x="1206" y="1674"/>
                    <a:pt x="1876" y="768"/>
                    <a:pt x="2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4" name="Google Shape;12931;p77"/>
            <p:cNvSpPr/>
            <p:nvPr/>
          </p:nvSpPr>
          <p:spPr>
            <a:xfrm>
              <a:off x="7375272" y="1754358"/>
              <a:ext cx="149247" cy="49659"/>
            </a:xfrm>
            <a:custGeom>
              <a:avLst/>
              <a:gdLst/>
              <a:ahLst/>
              <a:cxnLst/>
              <a:rect l="l" t="t" r="r" b="b"/>
              <a:pathLst>
                <a:path w="3895" h="1296" extrusionOk="0">
                  <a:moveTo>
                    <a:pt x="445" y="1"/>
                  </a:moveTo>
                  <a:cubicBezTo>
                    <a:pt x="445" y="1"/>
                    <a:pt x="339" y="409"/>
                    <a:pt x="1" y="1010"/>
                  </a:cubicBezTo>
                  <a:cubicBezTo>
                    <a:pt x="509" y="1187"/>
                    <a:pt x="1193" y="1296"/>
                    <a:pt x="1948" y="1296"/>
                  </a:cubicBezTo>
                  <a:cubicBezTo>
                    <a:pt x="2701" y="1296"/>
                    <a:pt x="3387" y="1187"/>
                    <a:pt x="3895" y="1010"/>
                  </a:cubicBezTo>
                  <a:cubicBezTo>
                    <a:pt x="3660" y="414"/>
                    <a:pt x="3374" y="2"/>
                    <a:pt x="3374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5" name="Google Shape;12932;p77"/>
            <p:cNvSpPr/>
            <p:nvPr/>
          </p:nvSpPr>
          <p:spPr>
            <a:xfrm>
              <a:off x="7375310" y="1754397"/>
              <a:ext cx="41268" cy="43567"/>
            </a:xfrm>
            <a:custGeom>
              <a:avLst/>
              <a:gdLst/>
              <a:ahLst/>
              <a:cxnLst/>
              <a:rect l="l" t="t" r="r" b="b"/>
              <a:pathLst>
                <a:path w="1077" h="1137" extrusionOk="0">
                  <a:moveTo>
                    <a:pt x="445" y="1"/>
                  </a:moveTo>
                  <a:cubicBezTo>
                    <a:pt x="444" y="4"/>
                    <a:pt x="336" y="413"/>
                    <a:pt x="1" y="1010"/>
                  </a:cubicBezTo>
                  <a:cubicBezTo>
                    <a:pt x="137" y="1057"/>
                    <a:pt x="287" y="1100"/>
                    <a:pt x="447" y="1137"/>
                  </a:cubicBezTo>
                  <a:cubicBezTo>
                    <a:pt x="675" y="776"/>
                    <a:pt x="890" y="391"/>
                    <a:pt x="1077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6" name="Google Shape;12933;p77"/>
            <p:cNvSpPr/>
            <p:nvPr/>
          </p:nvSpPr>
          <p:spPr>
            <a:xfrm>
              <a:off x="7344656" y="1519012"/>
              <a:ext cx="209942" cy="187373"/>
            </a:xfrm>
            <a:custGeom>
              <a:avLst/>
              <a:gdLst/>
              <a:ahLst/>
              <a:cxnLst/>
              <a:rect l="l" t="t" r="r" b="b"/>
              <a:pathLst>
                <a:path w="5479" h="4890" extrusionOk="0">
                  <a:moveTo>
                    <a:pt x="2740" y="1"/>
                  </a:moveTo>
                  <a:cubicBezTo>
                    <a:pt x="2724" y="1"/>
                    <a:pt x="2707" y="1"/>
                    <a:pt x="2691" y="1"/>
                  </a:cubicBezTo>
                  <a:cubicBezTo>
                    <a:pt x="1203" y="28"/>
                    <a:pt x="1" y="1247"/>
                    <a:pt x="1" y="2741"/>
                  </a:cubicBezTo>
                  <a:lnTo>
                    <a:pt x="2" y="2741"/>
                  </a:lnTo>
                  <a:lnTo>
                    <a:pt x="2" y="4890"/>
                  </a:lnTo>
                  <a:lnTo>
                    <a:pt x="5479" y="4890"/>
                  </a:lnTo>
                  <a:lnTo>
                    <a:pt x="5479" y="2768"/>
                  </a:lnTo>
                  <a:cubicBezTo>
                    <a:pt x="5479" y="1248"/>
                    <a:pt x="4253" y="1"/>
                    <a:pt x="2740" y="1"/>
                  </a:cubicBezTo>
                  <a:close/>
                </a:path>
              </a:pathLst>
            </a:custGeom>
            <a:solidFill>
              <a:srgbClr val="5C586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7" name="Google Shape;12934;p77"/>
            <p:cNvSpPr/>
            <p:nvPr/>
          </p:nvSpPr>
          <p:spPr>
            <a:xfrm>
              <a:off x="7344656" y="1519012"/>
              <a:ext cx="115067" cy="187373"/>
            </a:xfrm>
            <a:custGeom>
              <a:avLst/>
              <a:gdLst/>
              <a:ahLst/>
              <a:cxnLst/>
              <a:rect l="l" t="t" r="r" b="b"/>
              <a:pathLst>
                <a:path w="3003" h="4890" extrusionOk="0">
                  <a:moveTo>
                    <a:pt x="2781" y="0"/>
                  </a:moveTo>
                  <a:cubicBezTo>
                    <a:pt x="1247" y="0"/>
                    <a:pt x="1" y="1229"/>
                    <a:pt x="1" y="2741"/>
                  </a:cubicBezTo>
                  <a:lnTo>
                    <a:pt x="1" y="4890"/>
                  </a:lnTo>
                  <a:lnTo>
                    <a:pt x="443" y="4890"/>
                  </a:lnTo>
                  <a:lnTo>
                    <a:pt x="443" y="2741"/>
                  </a:lnTo>
                  <a:cubicBezTo>
                    <a:pt x="445" y="1305"/>
                    <a:pt x="1573" y="122"/>
                    <a:pt x="3003" y="10"/>
                  </a:cubicBezTo>
                  <a:cubicBezTo>
                    <a:pt x="2930" y="5"/>
                    <a:pt x="2856" y="0"/>
                    <a:pt x="2781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8" name="Google Shape;12935;p77"/>
            <p:cNvSpPr/>
            <p:nvPr/>
          </p:nvSpPr>
          <p:spPr>
            <a:xfrm>
              <a:off x="7277179" y="1666113"/>
              <a:ext cx="343133" cy="82727"/>
            </a:xfrm>
            <a:custGeom>
              <a:avLst/>
              <a:gdLst/>
              <a:ahLst/>
              <a:cxnLst/>
              <a:rect l="l" t="t" r="r" b="b"/>
              <a:pathLst>
                <a:path w="8955" h="2159" extrusionOk="0">
                  <a:moveTo>
                    <a:pt x="729" y="0"/>
                  </a:moveTo>
                  <a:cubicBezTo>
                    <a:pt x="513" y="0"/>
                    <a:pt x="303" y="109"/>
                    <a:pt x="183" y="307"/>
                  </a:cubicBezTo>
                  <a:cubicBezTo>
                    <a:pt x="0" y="608"/>
                    <a:pt x="95" y="1001"/>
                    <a:pt x="397" y="1183"/>
                  </a:cubicBezTo>
                  <a:cubicBezTo>
                    <a:pt x="1829" y="2058"/>
                    <a:pt x="3303" y="2159"/>
                    <a:pt x="3905" y="2159"/>
                  </a:cubicBezTo>
                  <a:cubicBezTo>
                    <a:pt x="4069" y="2159"/>
                    <a:pt x="4167" y="2150"/>
                    <a:pt x="4185" y="2149"/>
                  </a:cubicBezTo>
                  <a:lnTo>
                    <a:pt x="4773" y="2149"/>
                  </a:lnTo>
                  <a:cubicBezTo>
                    <a:pt x="4790" y="2150"/>
                    <a:pt x="4890" y="2159"/>
                    <a:pt x="5054" y="2159"/>
                  </a:cubicBezTo>
                  <a:cubicBezTo>
                    <a:pt x="5657" y="2159"/>
                    <a:pt x="7129" y="2058"/>
                    <a:pt x="8561" y="1183"/>
                  </a:cubicBezTo>
                  <a:cubicBezTo>
                    <a:pt x="8860" y="1001"/>
                    <a:pt x="8955" y="608"/>
                    <a:pt x="8772" y="307"/>
                  </a:cubicBezTo>
                  <a:cubicBezTo>
                    <a:pt x="8651" y="109"/>
                    <a:pt x="8441" y="0"/>
                    <a:pt x="8225" y="0"/>
                  </a:cubicBezTo>
                  <a:cubicBezTo>
                    <a:pt x="8112" y="0"/>
                    <a:pt x="7998" y="30"/>
                    <a:pt x="7895" y="93"/>
                  </a:cubicBezTo>
                  <a:cubicBezTo>
                    <a:pt x="6722" y="808"/>
                    <a:pt x="5491" y="881"/>
                    <a:pt x="5046" y="881"/>
                  </a:cubicBezTo>
                  <a:cubicBezTo>
                    <a:pt x="4947" y="881"/>
                    <a:pt x="4887" y="877"/>
                    <a:pt x="4875" y="876"/>
                  </a:cubicBezTo>
                  <a:lnTo>
                    <a:pt x="4082" y="876"/>
                  </a:lnTo>
                  <a:cubicBezTo>
                    <a:pt x="4082" y="876"/>
                    <a:pt x="4082" y="876"/>
                    <a:pt x="4081" y="876"/>
                  </a:cubicBezTo>
                  <a:lnTo>
                    <a:pt x="4081" y="876"/>
                  </a:lnTo>
                  <a:lnTo>
                    <a:pt x="4081" y="876"/>
                  </a:lnTo>
                  <a:lnTo>
                    <a:pt x="4080" y="876"/>
                  </a:lnTo>
                  <a:lnTo>
                    <a:pt x="4080" y="876"/>
                  </a:lnTo>
                  <a:lnTo>
                    <a:pt x="4080" y="876"/>
                  </a:lnTo>
                  <a:cubicBezTo>
                    <a:pt x="4081" y="876"/>
                    <a:pt x="4081" y="876"/>
                    <a:pt x="4081" y="876"/>
                  </a:cubicBezTo>
                  <a:lnTo>
                    <a:pt x="4081" y="876"/>
                  </a:lnTo>
                  <a:lnTo>
                    <a:pt x="4080" y="879"/>
                  </a:lnTo>
                  <a:lnTo>
                    <a:pt x="4080" y="876"/>
                  </a:lnTo>
                  <a:lnTo>
                    <a:pt x="4080" y="876"/>
                  </a:lnTo>
                  <a:cubicBezTo>
                    <a:pt x="4068" y="877"/>
                    <a:pt x="4009" y="881"/>
                    <a:pt x="3911" y="881"/>
                  </a:cubicBezTo>
                  <a:cubicBezTo>
                    <a:pt x="3468" y="881"/>
                    <a:pt x="2235" y="808"/>
                    <a:pt x="1060" y="93"/>
                  </a:cubicBezTo>
                  <a:cubicBezTo>
                    <a:pt x="957" y="30"/>
                    <a:pt x="842" y="0"/>
                    <a:pt x="729" y="0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9" name="Google Shape;12936;p77"/>
            <p:cNvSpPr/>
            <p:nvPr/>
          </p:nvSpPr>
          <p:spPr>
            <a:xfrm>
              <a:off x="7367494" y="1603656"/>
              <a:ext cx="164727" cy="102959"/>
            </a:xfrm>
            <a:custGeom>
              <a:avLst/>
              <a:gdLst/>
              <a:ahLst/>
              <a:cxnLst/>
              <a:rect l="l" t="t" r="r" b="b"/>
              <a:pathLst>
                <a:path w="4299" h="2687" extrusionOk="0">
                  <a:moveTo>
                    <a:pt x="474" y="1"/>
                  </a:moveTo>
                  <a:cubicBezTo>
                    <a:pt x="222" y="1"/>
                    <a:pt x="13" y="197"/>
                    <a:pt x="3" y="448"/>
                  </a:cubicBezTo>
                  <a:cubicBezTo>
                    <a:pt x="1" y="481"/>
                    <a:pt x="1" y="516"/>
                    <a:pt x="1" y="549"/>
                  </a:cubicBezTo>
                  <a:cubicBezTo>
                    <a:pt x="8" y="1715"/>
                    <a:pt x="955" y="2669"/>
                    <a:pt x="2119" y="2686"/>
                  </a:cubicBezTo>
                  <a:cubicBezTo>
                    <a:pt x="2130" y="2686"/>
                    <a:pt x="2141" y="2686"/>
                    <a:pt x="2152" y="2686"/>
                  </a:cubicBezTo>
                  <a:cubicBezTo>
                    <a:pt x="3338" y="2686"/>
                    <a:pt x="4299" y="1725"/>
                    <a:pt x="4299" y="538"/>
                  </a:cubicBezTo>
                  <a:cubicBezTo>
                    <a:pt x="4299" y="511"/>
                    <a:pt x="4299" y="483"/>
                    <a:pt x="4296" y="453"/>
                  </a:cubicBezTo>
                  <a:cubicBezTo>
                    <a:pt x="4288" y="200"/>
                    <a:pt x="4080" y="1"/>
                    <a:pt x="3826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0" name="Google Shape;12937;p77"/>
            <p:cNvSpPr/>
            <p:nvPr/>
          </p:nvSpPr>
          <p:spPr>
            <a:xfrm>
              <a:off x="7367494" y="1603656"/>
              <a:ext cx="91541" cy="102959"/>
            </a:xfrm>
            <a:custGeom>
              <a:avLst/>
              <a:gdLst/>
              <a:ahLst/>
              <a:cxnLst/>
              <a:rect l="l" t="t" r="r" b="b"/>
              <a:pathLst>
                <a:path w="2389" h="2687" extrusionOk="0">
                  <a:moveTo>
                    <a:pt x="474" y="1"/>
                  </a:moveTo>
                  <a:cubicBezTo>
                    <a:pt x="222" y="1"/>
                    <a:pt x="13" y="197"/>
                    <a:pt x="3" y="448"/>
                  </a:cubicBezTo>
                  <a:cubicBezTo>
                    <a:pt x="1" y="481"/>
                    <a:pt x="1" y="516"/>
                    <a:pt x="1" y="549"/>
                  </a:cubicBezTo>
                  <a:cubicBezTo>
                    <a:pt x="8" y="1715"/>
                    <a:pt x="955" y="2669"/>
                    <a:pt x="2119" y="2686"/>
                  </a:cubicBezTo>
                  <a:cubicBezTo>
                    <a:pt x="2134" y="2686"/>
                    <a:pt x="2149" y="2687"/>
                    <a:pt x="2164" y="2687"/>
                  </a:cubicBezTo>
                  <a:cubicBezTo>
                    <a:pt x="2240" y="2687"/>
                    <a:pt x="2315" y="2682"/>
                    <a:pt x="2389" y="2673"/>
                  </a:cubicBezTo>
                  <a:cubicBezTo>
                    <a:pt x="1321" y="2554"/>
                    <a:pt x="484" y="1644"/>
                    <a:pt x="479" y="549"/>
                  </a:cubicBezTo>
                  <a:cubicBezTo>
                    <a:pt x="479" y="519"/>
                    <a:pt x="479" y="488"/>
                    <a:pt x="480" y="457"/>
                  </a:cubicBezTo>
                  <a:cubicBezTo>
                    <a:pt x="489" y="203"/>
                    <a:pt x="697" y="1"/>
                    <a:pt x="951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1" name="Google Shape;12938;p77"/>
            <p:cNvSpPr/>
            <p:nvPr/>
          </p:nvSpPr>
          <p:spPr>
            <a:xfrm>
              <a:off x="7486853" y="1635191"/>
              <a:ext cx="30462" cy="24293"/>
            </a:xfrm>
            <a:custGeom>
              <a:avLst/>
              <a:gdLst/>
              <a:ahLst/>
              <a:cxnLst/>
              <a:rect l="l" t="t" r="r" b="b"/>
              <a:pathLst>
                <a:path w="795" h="634" extrusionOk="0">
                  <a:moveTo>
                    <a:pt x="397" y="1"/>
                  </a:moveTo>
                  <a:cubicBezTo>
                    <a:pt x="178" y="1"/>
                    <a:pt x="1" y="143"/>
                    <a:pt x="1" y="317"/>
                  </a:cubicBezTo>
                  <a:cubicBezTo>
                    <a:pt x="1" y="492"/>
                    <a:pt x="178" y="634"/>
                    <a:pt x="397" y="634"/>
                  </a:cubicBezTo>
                  <a:cubicBezTo>
                    <a:pt x="616" y="634"/>
                    <a:pt x="794" y="492"/>
                    <a:pt x="794" y="317"/>
                  </a:cubicBezTo>
                  <a:cubicBezTo>
                    <a:pt x="794" y="143"/>
                    <a:pt x="616" y="1"/>
                    <a:pt x="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2" name="Google Shape;12939;p77"/>
            <p:cNvSpPr/>
            <p:nvPr/>
          </p:nvSpPr>
          <p:spPr>
            <a:xfrm>
              <a:off x="7382476" y="1635191"/>
              <a:ext cx="30424" cy="24293"/>
            </a:xfrm>
            <a:custGeom>
              <a:avLst/>
              <a:gdLst/>
              <a:ahLst/>
              <a:cxnLst/>
              <a:rect l="l" t="t" r="r" b="b"/>
              <a:pathLst>
                <a:path w="794" h="634" extrusionOk="0">
                  <a:moveTo>
                    <a:pt x="397" y="1"/>
                  </a:moveTo>
                  <a:cubicBezTo>
                    <a:pt x="178" y="1"/>
                    <a:pt x="0" y="143"/>
                    <a:pt x="0" y="317"/>
                  </a:cubicBezTo>
                  <a:cubicBezTo>
                    <a:pt x="0" y="492"/>
                    <a:pt x="178" y="634"/>
                    <a:pt x="397" y="634"/>
                  </a:cubicBezTo>
                  <a:cubicBezTo>
                    <a:pt x="616" y="634"/>
                    <a:pt x="794" y="492"/>
                    <a:pt x="794" y="317"/>
                  </a:cubicBezTo>
                  <a:cubicBezTo>
                    <a:pt x="794" y="143"/>
                    <a:pt x="616" y="1"/>
                    <a:pt x="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3" name="Google Shape;12940;p77"/>
            <p:cNvSpPr/>
            <p:nvPr/>
          </p:nvSpPr>
          <p:spPr>
            <a:xfrm>
              <a:off x="7393664" y="1619328"/>
              <a:ext cx="29926" cy="20691"/>
            </a:xfrm>
            <a:custGeom>
              <a:avLst/>
              <a:gdLst/>
              <a:ahLst/>
              <a:cxnLst/>
              <a:rect l="l" t="t" r="r" b="b"/>
              <a:pathLst>
                <a:path w="781" h="540" extrusionOk="0">
                  <a:moveTo>
                    <a:pt x="391" y="0"/>
                  </a:moveTo>
                  <a:cubicBezTo>
                    <a:pt x="175" y="0"/>
                    <a:pt x="0" y="175"/>
                    <a:pt x="0" y="390"/>
                  </a:cubicBezTo>
                  <a:cubicBezTo>
                    <a:pt x="0" y="473"/>
                    <a:pt x="68" y="540"/>
                    <a:pt x="150" y="540"/>
                  </a:cubicBezTo>
                  <a:cubicBezTo>
                    <a:pt x="233" y="540"/>
                    <a:pt x="300" y="472"/>
                    <a:pt x="300" y="390"/>
                  </a:cubicBezTo>
                  <a:cubicBezTo>
                    <a:pt x="300" y="340"/>
                    <a:pt x="341" y="298"/>
                    <a:pt x="391" y="298"/>
                  </a:cubicBezTo>
                  <a:cubicBezTo>
                    <a:pt x="441" y="298"/>
                    <a:pt x="482" y="340"/>
                    <a:pt x="482" y="390"/>
                  </a:cubicBezTo>
                  <a:cubicBezTo>
                    <a:pt x="482" y="473"/>
                    <a:pt x="549" y="540"/>
                    <a:pt x="632" y="540"/>
                  </a:cubicBezTo>
                  <a:cubicBezTo>
                    <a:pt x="713" y="540"/>
                    <a:pt x="781" y="473"/>
                    <a:pt x="781" y="390"/>
                  </a:cubicBezTo>
                  <a:cubicBezTo>
                    <a:pt x="781" y="175"/>
                    <a:pt x="606" y="0"/>
                    <a:pt x="391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4" name="Google Shape;12941;p77"/>
            <p:cNvSpPr/>
            <p:nvPr/>
          </p:nvSpPr>
          <p:spPr>
            <a:xfrm>
              <a:off x="7476162" y="1619328"/>
              <a:ext cx="29964" cy="20691"/>
            </a:xfrm>
            <a:custGeom>
              <a:avLst/>
              <a:gdLst/>
              <a:ahLst/>
              <a:cxnLst/>
              <a:rect l="l" t="t" r="r" b="b"/>
              <a:pathLst>
                <a:path w="782" h="540" extrusionOk="0">
                  <a:moveTo>
                    <a:pt x="391" y="0"/>
                  </a:moveTo>
                  <a:cubicBezTo>
                    <a:pt x="175" y="0"/>
                    <a:pt x="0" y="175"/>
                    <a:pt x="0" y="390"/>
                  </a:cubicBezTo>
                  <a:cubicBezTo>
                    <a:pt x="0" y="473"/>
                    <a:pt x="68" y="540"/>
                    <a:pt x="151" y="540"/>
                  </a:cubicBezTo>
                  <a:cubicBezTo>
                    <a:pt x="233" y="540"/>
                    <a:pt x="300" y="472"/>
                    <a:pt x="300" y="390"/>
                  </a:cubicBezTo>
                  <a:cubicBezTo>
                    <a:pt x="300" y="340"/>
                    <a:pt x="341" y="298"/>
                    <a:pt x="391" y="298"/>
                  </a:cubicBezTo>
                  <a:cubicBezTo>
                    <a:pt x="442" y="298"/>
                    <a:pt x="482" y="340"/>
                    <a:pt x="482" y="390"/>
                  </a:cubicBezTo>
                  <a:cubicBezTo>
                    <a:pt x="482" y="473"/>
                    <a:pt x="549" y="540"/>
                    <a:pt x="632" y="540"/>
                  </a:cubicBezTo>
                  <a:cubicBezTo>
                    <a:pt x="713" y="540"/>
                    <a:pt x="780" y="473"/>
                    <a:pt x="781" y="390"/>
                  </a:cubicBezTo>
                  <a:cubicBezTo>
                    <a:pt x="781" y="175"/>
                    <a:pt x="607" y="0"/>
                    <a:pt x="391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5" name="Google Shape;12942;p77"/>
            <p:cNvSpPr/>
            <p:nvPr/>
          </p:nvSpPr>
          <p:spPr>
            <a:xfrm>
              <a:off x="7433706" y="1639329"/>
              <a:ext cx="32340" cy="15940"/>
            </a:xfrm>
            <a:custGeom>
              <a:avLst/>
              <a:gdLst/>
              <a:ahLst/>
              <a:cxnLst/>
              <a:rect l="l" t="t" r="r" b="b"/>
              <a:pathLst>
                <a:path w="844" h="416" extrusionOk="0">
                  <a:moveTo>
                    <a:pt x="167" y="1"/>
                  </a:moveTo>
                  <a:cubicBezTo>
                    <a:pt x="132" y="1"/>
                    <a:pt x="98" y="13"/>
                    <a:pt x="69" y="38"/>
                  </a:cubicBezTo>
                  <a:cubicBezTo>
                    <a:pt x="7" y="92"/>
                    <a:pt x="0" y="186"/>
                    <a:pt x="54" y="247"/>
                  </a:cubicBezTo>
                  <a:cubicBezTo>
                    <a:pt x="148" y="355"/>
                    <a:pt x="281" y="416"/>
                    <a:pt x="423" y="416"/>
                  </a:cubicBezTo>
                  <a:cubicBezTo>
                    <a:pt x="562" y="416"/>
                    <a:pt x="698" y="355"/>
                    <a:pt x="790" y="247"/>
                  </a:cubicBezTo>
                  <a:cubicBezTo>
                    <a:pt x="844" y="186"/>
                    <a:pt x="837" y="92"/>
                    <a:pt x="775" y="38"/>
                  </a:cubicBezTo>
                  <a:cubicBezTo>
                    <a:pt x="747" y="13"/>
                    <a:pt x="712" y="1"/>
                    <a:pt x="678" y="1"/>
                  </a:cubicBezTo>
                  <a:cubicBezTo>
                    <a:pt x="636" y="1"/>
                    <a:pt x="595" y="18"/>
                    <a:pt x="566" y="52"/>
                  </a:cubicBezTo>
                  <a:cubicBezTo>
                    <a:pt x="530" y="93"/>
                    <a:pt x="477" y="117"/>
                    <a:pt x="423" y="117"/>
                  </a:cubicBezTo>
                  <a:cubicBezTo>
                    <a:pt x="368" y="117"/>
                    <a:pt x="315" y="93"/>
                    <a:pt x="280" y="52"/>
                  </a:cubicBezTo>
                  <a:cubicBezTo>
                    <a:pt x="250" y="18"/>
                    <a:pt x="208" y="1"/>
                    <a:pt x="167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6" name="Google Shape;12943;p77"/>
            <p:cNvSpPr/>
            <p:nvPr/>
          </p:nvSpPr>
          <p:spPr>
            <a:xfrm>
              <a:off x="7479534" y="1516522"/>
              <a:ext cx="76942" cy="65600"/>
            </a:xfrm>
            <a:custGeom>
              <a:avLst/>
              <a:gdLst/>
              <a:ahLst/>
              <a:cxnLst/>
              <a:rect l="l" t="t" r="r" b="b"/>
              <a:pathLst>
                <a:path w="2008" h="1712" extrusionOk="0">
                  <a:moveTo>
                    <a:pt x="757" y="1"/>
                  </a:moveTo>
                  <a:cubicBezTo>
                    <a:pt x="522" y="1"/>
                    <a:pt x="306" y="199"/>
                    <a:pt x="330" y="467"/>
                  </a:cubicBezTo>
                  <a:lnTo>
                    <a:pt x="330" y="468"/>
                  </a:lnTo>
                  <a:cubicBezTo>
                    <a:pt x="0" y="621"/>
                    <a:pt x="0" y="1092"/>
                    <a:pt x="330" y="1244"/>
                  </a:cubicBezTo>
                  <a:lnTo>
                    <a:pt x="330" y="1245"/>
                  </a:lnTo>
                  <a:cubicBezTo>
                    <a:pt x="305" y="1513"/>
                    <a:pt x="522" y="1712"/>
                    <a:pt x="757" y="1712"/>
                  </a:cubicBezTo>
                  <a:cubicBezTo>
                    <a:pt x="840" y="1712"/>
                    <a:pt x="925" y="1687"/>
                    <a:pt x="1002" y="1632"/>
                  </a:cubicBezTo>
                  <a:lnTo>
                    <a:pt x="1005" y="1632"/>
                  </a:lnTo>
                  <a:cubicBezTo>
                    <a:pt x="1083" y="1687"/>
                    <a:pt x="1168" y="1712"/>
                    <a:pt x="1250" y="1712"/>
                  </a:cubicBezTo>
                  <a:cubicBezTo>
                    <a:pt x="1485" y="1712"/>
                    <a:pt x="1701" y="1513"/>
                    <a:pt x="1677" y="1245"/>
                  </a:cubicBezTo>
                  <a:lnTo>
                    <a:pt x="1677" y="1244"/>
                  </a:lnTo>
                  <a:cubicBezTo>
                    <a:pt x="2007" y="1093"/>
                    <a:pt x="2007" y="622"/>
                    <a:pt x="1677" y="468"/>
                  </a:cubicBezTo>
                  <a:cubicBezTo>
                    <a:pt x="1702" y="199"/>
                    <a:pt x="1485" y="1"/>
                    <a:pt x="1250" y="1"/>
                  </a:cubicBezTo>
                  <a:cubicBezTo>
                    <a:pt x="1168" y="1"/>
                    <a:pt x="1083" y="25"/>
                    <a:pt x="1005" y="80"/>
                  </a:cubicBezTo>
                  <a:lnTo>
                    <a:pt x="1002" y="80"/>
                  </a:lnTo>
                  <a:cubicBezTo>
                    <a:pt x="925" y="25"/>
                    <a:pt x="840" y="1"/>
                    <a:pt x="7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7" name="Google Shape;12944;p77"/>
            <p:cNvSpPr/>
            <p:nvPr/>
          </p:nvSpPr>
          <p:spPr>
            <a:xfrm>
              <a:off x="7387380" y="1722861"/>
              <a:ext cx="125030" cy="54986"/>
            </a:xfrm>
            <a:custGeom>
              <a:avLst/>
              <a:gdLst/>
              <a:ahLst/>
              <a:cxnLst/>
              <a:rect l="l" t="t" r="r" b="b"/>
              <a:pathLst>
                <a:path w="3263" h="1435" extrusionOk="0">
                  <a:moveTo>
                    <a:pt x="875" y="0"/>
                  </a:moveTo>
                  <a:cubicBezTo>
                    <a:pt x="392" y="0"/>
                    <a:pt x="0" y="320"/>
                    <a:pt x="0" y="717"/>
                  </a:cubicBezTo>
                  <a:cubicBezTo>
                    <a:pt x="0" y="1114"/>
                    <a:pt x="392" y="1434"/>
                    <a:pt x="875" y="1434"/>
                  </a:cubicBezTo>
                  <a:cubicBezTo>
                    <a:pt x="1199" y="1434"/>
                    <a:pt x="1480" y="1289"/>
                    <a:pt x="1632" y="1076"/>
                  </a:cubicBezTo>
                  <a:cubicBezTo>
                    <a:pt x="1782" y="1291"/>
                    <a:pt x="2065" y="1434"/>
                    <a:pt x="2388" y="1434"/>
                  </a:cubicBezTo>
                  <a:cubicBezTo>
                    <a:pt x="2871" y="1434"/>
                    <a:pt x="3262" y="1114"/>
                    <a:pt x="3262" y="717"/>
                  </a:cubicBezTo>
                  <a:cubicBezTo>
                    <a:pt x="3262" y="321"/>
                    <a:pt x="2871" y="0"/>
                    <a:pt x="2388" y="0"/>
                  </a:cubicBezTo>
                  <a:cubicBezTo>
                    <a:pt x="2063" y="0"/>
                    <a:pt x="1782" y="144"/>
                    <a:pt x="1632" y="357"/>
                  </a:cubicBezTo>
                  <a:cubicBezTo>
                    <a:pt x="1480" y="143"/>
                    <a:pt x="1198" y="0"/>
                    <a:pt x="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8" name="Google Shape;12945;p77"/>
            <p:cNvSpPr/>
            <p:nvPr/>
          </p:nvSpPr>
          <p:spPr>
            <a:xfrm>
              <a:off x="7387380" y="1722900"/>
              <a:ext cx="44946" cy="54986"/>
            </a:xfrm>
            <a:custGeom>
              <a:avLst/>
              <a:gdLst/>
              <a:ahLst/>
              <a:cxnLst/>
              <a:rect l="l" t="t" r="r" b="b"/>
              <a:pathLst>
                <a:path w="1173" h="1435" extrusionOk="0">
                  <a:moveTo>
                    <a:pt x="875" y="0"/>
                  </a:moveTo>
                  <a:cubicBezTo>
                    <a:pt x="392" y="0"/>
                    <a:pt x="0" y="320"/>
                    <a:pt x="0" y="717"/>
                  </a:cubicBezTo>
                  <a:cubicBezTo>
                    <a:pt x="0" y="1114"/>
                    <a:pt x="392" y="1434"/>
                    <a:pt x="875" y="1434"/>
                  </a:cubicBezTo>
                  <a:cubicBezTo>
                    <a:pt x="979" y="1434"/>
                    <a:pt x="1079" y="1418"/>
                    <a:pt x="1172" y="1392"/>
                  </a:cubicBezTo>
                  <a:cubicBezTo>
                    <a:pt x="836" y="1290"/>
                    <a:pt x="596" y="1026"/>
                    <a:pt x="596" y="716"/>
                  </a:cubicBezTo>
                  <a:cubicBezTo>
                    <a:pt x="596" y="407"/>
                    <a:pt x="836" y="142"/>
                    <a:pt x="1172" y="43"/>
                  </a:cubicBezTo>
                  <a:cubicBezTo>
                    <a:pt x="1079" y="15"/>
                    <a:pt x="979" y="0"/>
                    <a:pt x="875" y="0"/>
                  </a:cubicBezTo>
                  <a:close/>
                </a:path>
              </a:pathLst>
            </a:custGeom>
            <a:solidFill>
              <a:srgbClr val="FF4809">
                <a:alpha val="368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sp>
        <p:nvSpPr>
          <p:cNvPr id="489" name="Google Shape;6631;p60"/>
          <p:cNvSpPr/>
          <p:nvPr/>
        </p:nvSpPr>
        <p:spPr>
          <a:xfrm>
            <a:off x="806514" y="4965366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0" name="Google Shape;616;p42"/>
          <p:cNvSpPr/>
          <p:nvPr/>
        </p:nvSpPr>
        <p:spPr>
          <a:xfrm rot="3704933">
            <a:off x="1502292" y="1350194"/>
            <a:ext cx="387897" cy="855930"/>
          </a:xfrm>
          <a:custGeom>
            <a:avLst/>
            <a:gdLst/>
            <a:ahLst/>
            <a:cxnLst/>
            <a:rect l="l" t="t" r="r" b="b"/>
            <a:pathLst>
              <a:path w="1941" h="4283" extrusionOk="0">
                <a:moveTo>
                  <a:pt x="1229" y="3637"/>
                </a:moveTo>
                <a:cubicBezTo>
                  <a:pt x="1238" y="3651"/>
                  <a:pt x="1244" y="3667"/>
                  <a:pt x="1245" y="3682"/>
                </a:cubicBezTo>
                <a:lnTo>
                  <a:pt x="1222" y="3701"/>
                </a:lnTo>
                <a:cubicBezTo>
                  <a:pt x="1224" y="3680"/>
                  <a:pt x="1227" y="3658"/>
                  <a:pt x="1229" y="3637"/>
                </a:cubicBezTo>
                <a:close/>
                <a:moveTo>
                  <a:pt x="1306" y="3962"/>
                </a:moveTo>
                <a:lnTo>
                  <a:pt x="1306" y="3962"/>
                </a:lnTo>
                <a:cubicBezTo>
                  <a:pt x="1283" y="3996"/>
                  <a:pt x="1263" y="4014"/>
                  <a:pt x="1249" y="4014"/>
                </a:cubicBezTo>
                <a:cubicBezTo>
                  <a:pt x="1238" y="4014"/>
                  <a:pt x="1230" y="4004"/>
                  <a:pt x="1224" y="3985"/>
                </a:cubicBezTo>
                <a:cubicBezTo>
                  <a:pt x="1253" y="3981"/>
                  <a:pt x="1280" y="3974"/>
                  <a:pt x="1306" y="3962"/>
                </a:cubicBezTo>
                <a:close/>
                <a:moveTo>
                  <a:pt x="692" y="1"/>
                </a:moveTo>
                <a:cubicBezTo>
                  <a:pt x="502" y="106"/>
                  <a:pt x="311" y="210"/>
                  <a:pt x="123" y="315"/>
                </a:cubicBezTo>
                <a:cubicBezTo>
                  <a:pt x="88" y="333"/>
                  <a:pt x="71" y="360"/>
                  <a:pt x="64" y="389"/>
                </a:cubicBezTo>
                <a:cubicBezTo>
                  <a:pt x="23" y="422"/>
                  <a:pt x="0" y="477"/>
                  <a:pt x="34" y="536"/>
                </a:cubicBezTo>
                <a:cubicBezTo>
                  <a:pt x="356" y="1101"/>
                  <a:pt x="671" y="1667"/>
                  <a:pt x="980" y="2238"/>
                </a:cubicBezTo>
                <a:cubicBezTo>
                  <a:pt x="1104" y="2469"/>
                  <a:pt x="1230" y="2699"/>
                  <a:pt x="1351" y="2932"/>
                </a:cubicBezTo>
                <a:cubicBezTo>
                  <a:pt x="1300" y="2926"/>
                  <a:pt x="1252" y="2923"/>
                  <a:pt x="1205" y="2923"/>
                </a:cubicBezTo>
                <a:cubicBezTo>
                  <a:pt x="219" y="2923"/>
                  <a:pt x="260" y="4282"/>
                  <a:pt x="1111" y="4282"/>
                </a:cubicBezTo>
                <a:cubicBezTo>
                  <a:pt x="1212" y="4282"/>
                  <a:pt x="1325" y="4263"/>
                  <a:pt x="1450" y="4220"/>
                </a:cubicBezTo>
                <a:cubicBezTo>
                  <a:pt x="1928" y="4053"/>
                  <a:pt x="1940" y="3628"/>
                  <a:pt x="1768" y="3211"/>
                </a:cubicBezTo>
                <a:cubicBezTo>
                  <a:pt x="1488" y="2533"/>
                  <a:pt x="1103" y="1872"/>
                  <a:pt x="720" y="1223"/>
                </a:cubicBezTo>
                <a:cubicBezTo>
                  <a:pt x="882" y="1128"/>
                  <a:pt x="1047" y="1036"/>
                  <a:pt x="1213" y="945"/>
                </a:cubicBezTo>
                <a:lnTo>
                  <a:pt x="1095" y="730"/>
                </a:lnTo>
                <a:cubicBezTo>
                  <a:pt x="928" y="822"/>
                  <a:pt x="761" y="915"/>
                  <a:pt x="594" y="1011"/>
                </a:cubicBezTo>
                <a:cubicBezTo>
                  <a:pt x="492" y="839"/>
                  <a:pt x="392" y="669"/>
                  <a:pt x="295" y="499"/>
                </a:cubicBezTo>
                <a:cubicBezTo>
                  <a:pt x="466" y="406"/>
                  <a:pt x="638" y="311"/>
                  <a:pt x="809" y="217"/>
                </a:cubicBezTo>
                <a:lnTo>
                  <a:pt x="69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1" name="Google Shape;7040;p60"/>
          <p:cNvSpPr/>
          <p:nvPr/>
        </p:nvSpPr>
        <p:spPr>
          <a:xfrm rot="758812">
            <a:off x="11208887" y="2255313"/>
            <a:ext cx="173646" cy="382967"/>
          </a:xfrm>
          <a:custGeom>
            <a:avLst/>
            <a:gdLst/>
            <a:ahLst/>
            <a:cxnLst/>
            <a:rect l="l" t="t" r="r" b="b"/>
            <a:pathLst>
              <a:path w="1690" h="3727" extrusionOk="0">
                <a:moveTo>
                  <a:pt x="621" y="3165"/>
                </a:moveTo>
                <a:cubicBezTo>
                  <a:pt x="623" y="3183"/>
                  <a:pt x="625" y="3202"/>
                  <a:pt x="626" y="3220"/>
                </a:cubicBezTo>
                <a:cubicBezTo>
                  <a:pt x="619" y="3214"/>
                  <a:pt x="613" y="3209"/>
                  <a:pt x="606" y="3203"/>
                </a:cubicBezTo>
                <a:cubicBezTo>
                  <a:pt x="608" y="3190"/>
                  <a:pt x="613" y="3177"/>
                  <a:pt x="621" y="3165"/>
                </a:cubicBezTo>
                <a:close/>
                <a:moveTo>
                  <a:pt x="554" y="3447"/>
                </a:moveTo>
                <a:lnTo>
                  <a:pt x="554" y="3447"/>
                </a:lnTo>
                <a:cubicBezTo>
                  <a:pt x="577" y="3456"/>
                  <a:pt x="601" y="3463"/>
                  <a:pt x="625" y="3467"/>
                </a:cubicBezTo>
                <a:cubicBezTo>
                  <a:pt x="620" y="3484"/>
                  <a:pt x="613" y="3493"/>
                  <a:pt x="603" y="3493"/>
                </a:cubicBezTo>
                <a:cubicBezTo>
                  <a:pt x="591" y="3493"/>
                  <a:pt x="574" y="3477"/>
                  <a:pt x="554" y="3447"/>
                </a:cubicBezTo>
                <a:close/>
                <a:moveTo>
                  <a:pt x="1087" y="0"/>
                </a:moveTo>
                <a:lnTo>
                  <a:pt x="983" y="187"/>
                </a:lnTo>
                <a:cubicBezTo>
                  <a:pt x="1133" y="268"/>
                  <a:pt x="1283" y="351"/>
                  <a:pt x="1433" y="433"/>
                </a:cubicBezTo>
                <a:cubicBezTo>
                  <a:pt x="1348" y="581"/>
                  <a:pt x="1261" y="728"/>
                  <a:pt x="1173" y="878"/>
                </a:cubicBezTo>
                <a:cubicBezTo>
                  <a:pt x="1029" y="794"/>
                  <a:pt x="884" y="713"/>
                  <a:pt x="738" y="631"/>
                </a:cubicBezTo>
                <a:lnTo>
                  <a:pt x="634" y="818"/>
                </a:lnTo>
                <a:cubicBezTo>
                  <a:pt x="777" y="896"/>
                  <a:pt x="920" y="977"/>
                  <a:pt x="1062" y="1060"/>
                </a:cubicBezTo>
                <a:cubicBezTo>
                  <a:pt x="729" y="1626"/>
                  <a:pt x="393" y="2202"/>
                  <a:pt x="149" y="2793"/>
                </a:cubicBezTo>
                <a:cubicBezTo>
                  <a:pt x="1" y="3157"/>
                  <a:pt x="11" y="3527"/>
                  <a:pt x="428" y="3672"/>
                </a:cubicBezTo>
                <a:cubicBezTo>
                  <a:pt x="537" y="3710"/>
                  <a:pt x="635" y="3727"/>
                  <a:pt x="724" y="3727"/>
                </a:cubicBezTo>
                <a:cubicBezTo>
                  <a:pt x="1465" y="3727"/>
                  <a:pt x="1501" y="2542"/>
                  <a:pt x="641" y="2542"/>
                </a:cubicBezTo>
                <a:cubicBezTo>
                  <a:pt x="601" y="2542"/>
                  <a:pt x="558" y="2545"/>
                  <a:pt x="514" y="2550"/>
                </a:cubicBezTo>
                <a:cubicBezTo>
                  <a:pt x="619" y="2348"/>
                  <a:pt x="728" y="2148"/>
                  <a:pt x="837" y="1946"/>
                </a:cubicBezTo>
                <a:cubicBezTo>
                  <a:pt x="1106" y="1448"/>
                  <a:pt x="1381" y="956"/>
                  <a:pt x="1661" y="464"/>
                </a:cubicBezTo>
                <a:cubicBezTo>
                  <a:pt x="1690" y="412"/>
                  <a:pt x="1671" y="364"/>
                  <a:pt x="1635" y="335"/>
                </a:cubicBezTo>
                <a:cubicBezTo>
                  <a:pt x="1628" y="311"/>
                  <a:pt x="1612" y="287"/>
                  <a:pt x="1584" y="272"/>
                </a:cubicBezTo>
                <a:cubicBezTo>
                  <a:pt x="1418" y="182"/>
                  <a:pt x="1253" y="90"/>
                  <a:pt x="10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2" name="Google Shape;6704;p60"/>
          <p:cNvSpPr/>
          <p:nvPr/>
        </p:nvSpPr>
        <p:spPr>
          <a:xfrm flipV="1">
            <a:off x="1758544" y="1952031"/>
            <a:ext cx="131048" cy="131456"/>
          </a:xfrm>
          <a:custGeom>
            <a:avLst/>
            <a:gdLst/>
            <a:ahLst/>
            <a:cxnLst/>
            <a:rect l="l" t="t" r="r" b="b"/>
            <a:pathLst>
              <a:path w="712" h="712" extrusionOk="0">
                <a:moveTo>
                  <a:pt x="356" y="1"/>
                </a:moveTo>
                <a:cubicBezTo>
                  <a:pt x="160" y="1"/>
                  <a:pt x="0" y="161"/>
                  <a:pt x="0" y="357"/>
                </a:cubicBezTo>
                <a:cubicBezTo>
                  <a:pt x="0" y="553"/>
                  <a:pt x="160" y="712"/>
                  <a:pt x="356" y="712"/>
                </a:cubicBezTo>
                <a:cubicBezTo>
                  <a:pt x="552" y="712"/>
                  <a:pt x="711" y="553"/>
                  <a:pt x="711" y="357"/>
                </a:cubicBezTo>
                <a:cubicBezTo>
                  <a:pt x="711" y="161"/>
                  <a:pt x="552" y="1"/>
                  <a:pt x="356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5" name="Google Shape;6703;p60"/>
          <p:cNvSpPr/>
          <p:nvPr/>
        </p:nvSpPr>
        <p:spPr>
          <a:xfrm>
            <a:off x="1452653" y="1521382"/>
            <a:ext cx="187260" cy="187254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95"/>
                </a:moveTo>
                <a:cubicBezTo>
                  <a:pt x="1021" y="195"/>
                  <a:pt x="1259" y="433"/>
                  <a:pt x="1259" y="727"/>
                </a:cubicBezTo>
                <a:cubicBezTo>
                  <a:pt x="1259" y="1019"/>
                  <a:pt x="1021" y="1258"/>
                  <a:pt x="727" y="1258"/>
                </a:cubicBezTo>
                <a:cubicBezTo>
                  <a:pt x="435" y="1258"/>
                  <a:pt x="196" y="1019"/>
                  <a:pt x="196" y="727"/>
                </a:cubicBezTo>
                <a:cubicBezTo>
                  <a:pt x="196" y="433"/>
                  <a:pt x="435" y="195"/>
                  <a:pt x="727" y="195"/>
                </a:cubicBezTo>
                <a:close/>
                <a:moveTo>
                  <a:pt x="727" y="1"/>
                </a:moveTo>
                <a:cubicBezTo>
                  <a:pt x="327" y="1"/>
                  <a:pt x="1" y="326"/>
                  <a:pt x="1" y="727"/>
                </a:cubicBezTo>
                <a:cubicBezTo>
                  <a:pt x="1" y="1127"/>
                  <a:pt x="327" y="1453"/>
                  <a:pt x="727" y="1453"/>
                </a:cubicBezTo>
                <a:cubicBezTo>
                  <a:pt x="1128" y="1453"/>
                  <a:pt x="1453" y="1127"/>
                  <a:pt x="1453" y="727"/>
                </a:cubicBezTo>
                <a:cubicBezTo>
                  <a:pt x="1453" y="326"/>
                  <a:pt x="1128" y="1"/>
                  <a:pt x="727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6" name="Google Shape;6703;p60"/>
          <p:cNvSpPr/>
          <p:nvPr/>
        </p:nvSpPr>
        <p:spPr>
          <a:xfrm>
            <a:off x="12588256" y="6374126"/>
            <a:ext cx="187260" cy="187254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95"/>
                </a:moveTo>
                <a:cubicBezTo>
                  <a:pt x="1021" y="195"/>
                  <a:pt x="1259" y="433"/>
                  <a:pt x="1259" y="727"/>
                </a:cubicBezTo>
                <a:cubicBezTo>
                  <a:pt x="1259" y="1019"/>
                  <a:pt x="1021" y="1258"/>
                  <a:pt x="727" y="1258"/>
                </a:cubicBezTo>
                <a:cubicBezTo>
                  <a:pt x="435" y="1258"/>
                  <a:pt x="196" y="1019"/>
                  <a:pt x="196" y="727"/>
                </a:cubicBezTo>
                <a:cubicBezTo>
                  <a:pt x="196" y="433"/>
                  <a:pt x="435" y="195"/>
                  <a:pt x="727" y="195"/>
                </a:cubicBezTo>
                <a:close/>
                <a:moveTo>
                  <a:pt x="727" y="1"/>
                </a:moveTo>
                <a:cubicBezTo>
                  <a:pt x="327" y="1"/>
                  <a:pt x="1" y="326"/>
                  <a:pt x="1" y="727"/>
                </a:cubicBezTo>
                <a:cubicBezTo>
                  <a:pt x="1" y="1127"/>
                  <a:pt x="327" y="1453"/>
                  <a:pt x="727" y="1453"/>
                </a:cubicBezTo>
                <a:cubicBezTo>
                  <a:pt x="1128" y="1453"/>
                  <a:pt x="1453" y="1127"/>
                  <a:pt x="1453" y="727"/>
                </a:cubicBezTo>
                <a:cubicBezTo>
                  <a:pt x="1453" y="326"/>
                  <a:pt x="1128" y="1"/>
                  <a:pt x="727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7" name="Google Shape;6704;p60"/>
          <p:cNvSpPr/>
          <p:nvPr/>
        </p:nvSpPr>
        <p:spPr>
          <a:xfrm>
            <a:off x="12040565" y="6421904"/>
            <a:ext cx="91698" cy="91695"/>
          </a:xfrm>
          <a:custGeom>
            <a:avLst/>
            <a:gdLst/>
            <a:ahLst/>
            <a:cxnLst/>
            <a:rect l="l" t="t" r="r" b="b"/>
            <a:pathLst>
              <a:path w="712" h="712" extrusionOk="0">
                <a:moveTo>
                  <a:pt x="356" y="1"/>
                </a:moveTo>
                <a:cubicBezTo>
                  <a:pt x="160" y="1"/>
                  <a:pt x="0" y="161"/>
                  <a:pt x="0" y="357"/>
                </a:cubicBezTo>
                <a:cubicBezTo>
                  <a:pt x="0" y="553"/>
                  <a:pt x="160" y="712"/>
                  <a:pt x="356" y="712"/>
                </a:cubicBezTo>
                <a:cubicBezTo>
                  <a:pt x="552" y="712"/>
                  <a:pt x="711" y="553"/>
                  <a:pt x="711" y="357"/>
                </a:cubicBezTo>
                <a:cubicBezTo>
                  <a:pt x="711" y="161"/>
                  <a:pt x="552" y="1"/>
                  <a:pt x="356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88" y="2825691"/>
            <a:ext cx="5451674" cy="54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54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27D00-C21D-1F29-40EB-B688C174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Kyryliw’s</a:t>
            </a:r>
            <a:r>
              <a:rPr lang="en-US" dirty="0"/>
              <a:t> US History EOC Study Sessions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5B7FB0-E9E8-0612-FB84-09B48D3FDF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94080" y="2684814"/>
            <a:ext cx="8875828" cy="601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-Saturday, November 2nd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12-2pm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rgbClr val="000000"/>
                </a:solidFill>
                <a:latin typeface="Aptos" panose="020B0004020202020204" pitchFamily="34" charset="0"/>
              </a:rPr>
              <a:t>-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Saturday November 9th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12pm-2pm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-Saturday, November 16th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12pm-2pm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December 2nd- Thursday December 5th  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-Saturday, December 7th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12pm-2 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December 9th-Tuesday, December 10th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949BB-F704-48EE-1871-A2FB7C29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675" y="0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ACB1C-1D9E-32D7-0AE9-4A3F0BF4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2" y="1776062"/>
            <a:ext cx="4029075" cy="229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C6EA-5F68-FD1B-633F-48BC47036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549" y="2214212"/>
            <a:ext cx="3115151" cy="185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EB776-F275-9E14-1B7C-85ED5D8C9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062" y="4102721"/>
            <a:ext cx="3705225" cy="1228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54264-067C-CCA3-4EB4-816F3D1CB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1524" y="4142674"/>
            <a:ext cx="3115151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245F2-1021-8654-F865-EB14C2393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937" y="6327953"/>
            <a:ext cx="3666393" cy="243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5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400" y="1449999"/>
            <a:ext cx="3866814" cy="1755803"/>
          </a:xfrm>
          <a:prstGeom prst="rect">
            <a:avLst/>
          </a:prstGeom>
        </p:spPr>
        <p:txBody>
          <a:bodyPr vert="horz" wrap="square" lIns="0" tIns="163895" rIns="0" bIns="0" rtlCol="0" anchor="t">
            <a:spAutoFit/>
          </a:bodyPr>
          <a:lstStyle/>
          <a:p>
            <a:pPr marL="8216" marR="3286" indent="637122">
              <a:lnSpc>
                <a:spcPts val="6133"/>
              </a:lnSpc>
              <a:spcBef>
                <a:spcPts val="1291"/>
              </a:spcBef>
            </a:pPr>
            <a:r>
              <a:rPr dirty="0">
                <a:latin typeface="Mystical Woods Rough Script"/>
              </a:rPr>
              <a:t>PACK</a:t>
            </a:r>
            <a:r>
              <a:rPr spc="184" dirty="0">
                <a:latin typeface="Mystical Woods Rough Script"/>
              </a:rPr>
              <a:t> </a:t>
            </a:r>
            <a:r>
              <a:rPr spc="430" dirty="0">
                <a:latin typeface="Mystical Woods Rough Script"/>
              </a:rPr>
              <a:t>A </a:t>
            </a:r>
            <a:r>
              <a:rPr spc="433" dirty="0">
                <a:latin typeface="Mystical Woods Rough Script"/>
              </a:rPr>
              <a:t> </a:t>
            </a:r>
            <a:r>
              <a:rPr spc="178" dirty="0">
                <a:latin typeface="Mystical Woods Rough Script"/>
              </a:rPr>
              <a:t>SHO</a:t>
            </a:r>
            <a:r>
              <a:rPr spc="349" dirty="0">
                <a:latin typeface="Mystical Woods Rough Script"/>
              </a:rPr>
              <a:t>E</a:t>
            </a:r>
            <a:r>
              <a:rPr spc="42" dirty="0">
                <a:latin typeface="Mystical Woods Rough Script"/>
              </a:rPr>
              <a:t>B</a:t>
            </a:r>
            <a:r>
              <a:rPr spc="178" dirty="0">
                <a:latin typeface="Mystical Woods Rough Script"/>
              </a:rPr>
              <a:t>O</a:t>
            </a:r>
            <a:r>
              <a:rPr spc="210" dirty="0">
                <a:latin typeface="Mystical Woods Rough Script"/>
              </a:rPr>
              <a:t>X!</a:t>
            </a:r>
            <a:endParaRPr lang="en-US" spc="210" dirty="0">
              <a:latin typeface="Mystical Woods Rough Scrip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8943"/>
            <a:ext cx="4727737" cy="444528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289905" y="5242827"/>
            <a:ext cx="2200742" cy="1858582"/>
            <a:chOff x="13866038" y="5804639"/>
            <a:chExt cx="4570730" cy="3942715"/>
          </a:xfrm>
        </p:grpSpPr>
        <p:sp>
          <p:nvSpPr>
            <p:cNvPr id="5" name="object 5"/>
            <p:cNvSpPr/>
            <p:nvPr/>
          </p:nvSpPr>
          <p:spPr>
            <a:xfrm>
              <a:off x="13866038" y="5804639"/>
              <a:ext cx="4570730" cy="3942715"/>
            </a:xfrm>
            <a:custGeom>
              <a:avLst/>
              <a:gdLst/>
              <a:ahLst/>
              <a:cxnLst/>
              <a:rect l="l" t="t" r="r" b="b"/>
              <a:pathLst>
                <a:path w="4570730" h="3942715">
                  <a:moveTo>
                    <a:pt x="4570541" y="0"/>
                  </a:moveTo>
                  <a:lnTo>
                    <a:pt x="0" y="0"/>
                  </a:lnTo>
                  <a:lnTo>
                    <a:pt x="0" y="3942288"/>
                  </a:lnTo>
                  <a:lnTo>
                    <a:pt x="4570541" y="3942288"/>
                  </a:lnTo>
                  <a:lnTo>
                    <a:pt x="4570541" y="0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4350406" y="5998373"/>
              <a:ext cx="3391535" cy="3391535"/>
            </a:xfrm>
            <a:custGeom>
              <a:avLst/>
              <a:gdLst/>
              <a:ahLst/>
              <a:cxnLst/>
              <a:rect l="l" t="t" r="r" b="b"/>
              <a:pathLst>
                <a:path w="3391534" h="3391534">
                  <a:moveTo>
                    <a:pt x="1695644" y="0"/>
                  </a:moveTo>
                  <a:lnTo>
                    <a:pt x="1647367" y="674"/>
                  </a:lnTo>
                  <a:lnTo>
                    <a:pt x="1599424" y="2684"/>
                  </a:lnTo>
                  <a:lnTo>
                    <a:pt x="1551833" y="6012"/>
                  </a:lnTo>
                  <a:lnTo>
                    <a:pt x="1504612" y="10641"/>
                  </a:lnTo>
                  <a:lnTo>
                    <a:pt x="1457778" y="16553"/>
                  </a:lnTo>
                  <a:lnTo>
                    <a:pt x="1411351" y="23729"/>
                  </a:lnTo>
                  <a:lnTo>
                    <a:pt x="1365347" y="32151"/>
                  </a:lnTo>
                  <a:lnTo>
                    <a:pt x="1319784" y="41803"/>
                  </a:lnTo>
                  <a:lnTo>
                    <a:pt x="1274681" y="52665"/>
                  </a:lnTo>
                  <a:lnTo>
                    <a:pt x="1230055" y="64721"/>
                  </a:lnTo>
                  <a:lnTo>
                    <a:pt x="1185924" y="77951"/>
                  </a:lnTo>
                  <a:lnTo>
                    <a:pt x="1142307" y="92339"/>
                  </a:lnTo>
                  <a:lnTo>
                    <a:pt x="1099220" y="107866"/>
                  </a:lnTo>
                  <a:lnTo>
                    <a:pt x="1056682" y="124515"/>
                  </a:lnTo>
                  <a:lnTo>
                    <a:pt x="1014711" y="142267"/>
                  </a:lnTo>
                  <a:lnTo>
                    <a:pt x="973325" y="161105"/>
                  </a:lnTo>
                  <a:lnTo>
                    <a:pt x="932541" y="181010"/>
                  </a:lnTo>
                  <a:lnTo>
                    <a:pt x="892377" y="201966"/>
                  </a:lnTo>
                  <a:lnTo>
                    <a:pt x="852852" y="223953"/>
                  </a:lnTo>
                  <a:lnTo>
                    <a:pt x="813983" y="246955"/>
                  </a:lnTo>
                  <a:lnTo>
                    <a:pt x="775788" y="270952"/>
                  </a:lnTo>
                  <a:lnTo>
                    <a:pt x="738285" y="295928"/>
                  </a:lnTo>
                  <a:lnTo>
                    <a:pt x="701492" y="321865"/>
                  </a:lnTo>
                  <a:lnTo>
                    <a:pt x="665427" y="348744"/>
                  </a:lnTo>
                  <a:lnTo>
                    <a:pt x="630108" y="376547"/>
                  </a:lnTo>
                  <a:lnTo>
                    <a:pt x="595552" y="405257"/>
                  </a:lnTo>
                  <a:lnTo>
                    <a:pt x="561777" y="434856"/>
                  </a:lnTo>
                  <a:lnTo>
                    <a:pt x="528802" y="465326"/>
                  </a:lnTo>
                  <a:lnTo>
                    <a:pt x="496644" y="496649"/>
                  </a:lnTo>
                  <a:lnTo>
                    <a:pt x="465321" y="528807"/>
                  </a:lnTo>
                  <a:lnTo>
                    <a:pt x="434852" y="561783"/>
                  </a:lnTo>
                  <a:lnTo>
                    <a:pt x="405253" y="595558"/>
                  </a:lnTo>
                  <a:lnTo>
                    <a:pt x="376543" y="630114"/>
                  </a:lnTo>
                  <a:lnTo>
                    <a:pt x="348740" y="665434"/>
                  </a:lnTo>
                  <a:lnTo>
                    <a:pt x="321861" y="701499"/>
                  </a:lnTo>
                  <a:lnTo>
                    <a:pt x="295925" y="738292"/>
                  </a:lnTo>
                  <a:lnTo>
                    <a:pt x="270949" y="775796"/>
                  </a:lnTo>
                  <a:lnTo>
                    <a:pt x="246952" y="813991"/>
                  </a:lnTo>
                  <a:lnTo>
                    <a:pt x="223950" y="852860"/>
                  </a:lnTo>
                  <a:lnTo>
                    <a:pt x="201963" y="892385"/>
                  </a:lnTo>
                  <a:lnTo>
                    <a:pt x="181008" y="932549"/>
                  </a:lnTo>
                  <a:lnTo>
                    <a:pt x="161103" y="973333"/>
                  </a:lnTo>
                  <a:lnTo>
                    <a:pt x="142265" y="1014720"/>
                  </a:lnTo>
                  <a:lnTo>
                    <a:pt x="124513" y="1056691"/>
                  </a:lnTo>
                  <a:lnTo>
                    <a:pt x="107865" y="1099229"/>
                  </a:lnTo>
                  <a:lnTo>
                    <a:pt x="92338" y="1142316"/>
                  </a:lnTo>
                  <a:lnTo>
                    <a:pt x="77950" y="1185934"/>
                  </a:lnTo>
                  <a:lnTo>
                    <a:pt x="64720" y="1230065"/>
                  </a:lnTo>
                  <a:lnTo>
                    <a:pt x="52664" y="1274691"/>
                  </a:lnTo>
                  <a:lnTo>
                    <a:pt x="41802" y="1319794"/>
                  </a:lnTo>
                  <a:lnTo>
                    <a:pt x="32151" y="1365357"/>
                  </a:lnTo>
                  <a:lnTo>
                    <a:pt x="23728" y="1411361"/>
                  </a:lnTo>
                  <a:lnTo>
                    <a:pt x="16552" y="1457789"/>
                  </a:lnTo>
                  <a:lnTo>
                    <a:pt x="10641" y="1504622"/>
                  </a:lnTo>
                  <a:lnTo>
                    <a:pt x="6012" y="1551843"/>
                  </a:lnTo>
                  <a:lnTo>
                    <a:pt x="2684" y="1599434"/>
                  </a:lnTo>
                  <a:lnTo>
                    <a:pt x="674" y="1647377"/>
                  </a:lnTo>
                  <a:lnTo>
                    <a:pt x="0" y="1695655"/>
                  </a:lnTo>
                  <a:lnTo>
                    <a:pt x="674" y="1743937"/>
                  </a:lnTo>
                  <a:lnTo>
                    <a:pt x="2684" y="1791884"/>
                  </a:lnTo>
                  <a:lnTo>
                    <a:pt x="6012" y="1839480"/>
                  </a:lnTo>
                  <a:lnTo>
                    <a:pt x="10641" y="1886706"/>
                  </a:lnTo>
                  <a:lnTo>
                    <a:pt x="16552" y="1933543"/>
                  </a:lnTo>
                  <a:lnTo>
                    <a:pt x="23728" y="1979975"/>
                  </a:lnTo>
                  <a:lnTo>
                    <a:pt x="32151" y="2025983"/>
                  </a:lnTo>
                  <a:lnTo>
                    <a:pt x="41802" y="2071549"/>
                  </a:lnTo>
                  <a:lnTo>
                    <a:pt x="52664" y="2116656"/>
                  </a:lnTo>
                  <a:lnTo>
                    <a:pt x="64720" y="2161285"/>
                  </a:lnTo>
                  <a:lnTo>
                    <a:pt x="77950" y="2205420"/>
                  </a:lnTo>
                  <a:lnTo>
                    <a:pt x="92338" y="2249041"/>
                  </a:lnTo>
                  <a:lnTo>
                    <a:pt x="107865" y="2292130"/>
                  </a:lnTo>
                  <a:lnTo>
                    <a:pt x="124513" y="2334671"/>
                  </a:lnTo>
                  <a:lnTo>
                    <a:pt x="142265" y="2376645"/>
                  </a:lnTo>
                  <a:lnTo>
                    <a:pt x="161103" y="2418035"/>
                  </a:lnTo>
                  <a:lnTo>
                    <a:pt x="181008" y="2458821"/>
                  </a:lnTo>
                  <a:lnTo>
                    <a:pt x="201963" y="2498987"/>
                  </a:lnTo>
                  <a:lnTo>
                    <a:pt x="223950" y="2538515"/>
                  </a:lnTo>
                  <a:lnTo>
                    <a:pt x="246952" y="2577386"/>
                  </a:lnTo>
                  <a:lnTo>
                    <a:pt x="270949" y="2615584"/>
                  </a:lnTo>
                  <a:lnTo>
                    <a:pt x="295925" y="2653089"/>
                  </a:lnTo>
                  <a:lnTo>
                    <a:pt x="321861" y="2689884"/>
                  </a:lnTo>
                  <a:lnTo>
                    <a:pt x="348740" y="2725951"/>
                  </a:lnTo>
                  <a:lnTo>
                    <a:pt x="376543" y="2761272"/>
                  </a:lnTo>
                  <a:lnTo>
                    <a:pt x="405253" y="2795830"/>
                  </a:lnTo>
                  <a:lnTo>
                    <a:pt x="434852" y="2829606"/>
                  </a:lnTo>
                  <a:lnTo>
                    <a:pt x="465321" y="2862583"/>
                  </a:lnTo>
                  <a:lnTo>
                    <a:pt x="496644" y="2894743"/>
                  </a:lnTo>
                  <a:lnTo>
                    <a:pt x="528802" y="2926067"/>
                  </a:lnTo>
                  <a:lnTo>
                    <a:pt x="561777" y="2956538"/>
                  </a:lnTo>
                  <a:lnTo>
                    <a:pt x="595552" y="2986138"/>
                  </a:lnTo>
                  <a:lnTo>
                    <a:pt x="630108" y="3014849"/>
                  </a:lnTo>
                  <a:lnTo>
                    <a:pt x="665427" y="3042653"/>
                  </a:lnTo>
                  <a:lnTo>
                    <a:pt x="701492" y="3069533"/>
                  </a:lnTo>
                  <a:lnTo>
                    <a:pt x="738285" y="3095470"/>
                  </a:lnTo>
                  <a:lnTo>
                    <a:pt x="775788" y="3120447"/>
                  </a:lnTo>
                  <a:lnTo>
                    <a:pt x="813983" y="3144445"/>
                  </a:lnTo>
                  <a:lnTo>
                    <a:pt x="852852" y="3167447"/>
                  </a:lnTo>
                  <a:lnTo>
                    <a:pt x="892377" y="3189435"/>
                  </a:lnTo>
                  <a:lnTo>
                    <a:pt x="932541" y="3210391"/>
                  </a:lnTo>
                  <a:lnTo>
                    <a:pt x="973325" y="3230297"/>
                  </a:lnTo>
                  <a:lnTo>
                    <a:pt x="1014711" y="3249135"/>
                  </a:lnTo>
                  <a:lnTo>
                    <a:pt x="1056682" y="3266888"/>
                  </a:lnTo>
                  <a:lnTo>
                    <a:pt x="1099220" y="3283536"/>
                  </a:lnTo>
                  <a:lnTo>
                    <a:pt x="1142307" y="3299064"/>
                  </a:lnTo>
                  <a:lnTo>
                    <a:pt x="1185924" y="3313452"/>
                  </a:lnTo>
                  <a:lnTo>
                    <a:pt x="1230055" y="3326683"/>
                  </a:lnTo>
                  <a:lnTo>
                    <a:pt x="1274681" y="3338738"/>
                  </a:lnTo>
                  <a:lnTo>
                    <a:pt x="1319784" y="3349601"/>
                  </a:lnTo>
                  <a:lnTo>
                    <a:pt x="1365347" y="3359252"/>
                  </a:lnTo>
                  <a:lnTo>
                    <a:pt x="1411351" y="3367675"/>
                  </a:lnTo>
                  <a:lnTo>
                    <a:pt x="1457778" y="3374851"/>
                  </a:lnTo>
                  <a:lnTo>
                    <a:pt x="1504612" y="3380762"/>
                  </a:lnTo>
                  <a:lnTo>
                    <a:pt x="1551833" y="3385391"/>
                  </a:lnTo>
                  <a:lnTo>
                    <a:pt x="1599424" y="3388720"/>
                  </a:lnTo>
                  <a:lnTo>
                    <a:pt x="1647367" y="3390730"/>
                  </a:lnTo>
                  <a:lnTo>
                    <a:pt x="1695644" y="3391404"/>
                  </a:lnTo>
                  <a:lnTo>
                    <a:pt x="1743922" y="3390730"/>
                  </a:lnTo>
                  <a:lnTo>
                    <a:pt x="1791866" y="3388720"/>
                  </a:lnTo>
                  <a:lnTo>
                    <a:pt x="1839457" y="3385391"/>
                  </a:lnTo>
                  <a:lnTo>
                    <a:pt x="1886679" y="3380762"/>
                  </a:lnTo>
                  <a:lnTo>
                    <a:pt x="1933513" y="3374851"/>
                  </a:lnTo>
                  <a:lnTo>
                    <a:pt x="1979941" y="3367675"/>
                  </a:lnTo>
                  <a:lnTo>
                    <a:pt x="2025945" y="3359252"/>
                  </a:lnTo>
                  <a:lnTo>
                    <a:pt x="2071508" y="3349601"/>
                  </a:lnTo>
                  <a:lnTo>
                    <a:pt x="2116612" y="3338738"/>
                  </a:lnTo>
                  <a:lnTo>
                    <a:pt x="2161238" y="3326683"/>
                  </a:lnTo>
                  <a:lnTo>
                    <a:pt x="2205369" y="3313452"/>
                  </a:lnTo>
                  <a:lnTo>
                    <a:pt x="2248987" y="3299064"/>
                  </a:lnTo>
                  <a:lnTo>
                    <a:pt x="2292074" y="3283536"/>
                  </a:lnTo>
                  <a:lnTo>
                    <a:pt x="2334612" y="3266888"/>
                  </a:lnTo>
                  <a:lnTo>
                    <a:pt x="2376583" y="3249135"/>
                  </a:lnTo>
                  <a:lnTo>
                    <a:pt x="2417970" y="3230297"/>
                  </a:lnTo>
                  <a:lnTo>
                    <a:pt x="2458754" y="3210391"/>
                  </a:lnTo>
                  <a:lnTo>
                    <a:pt x="2498918" y="3189435"/>
                  </a:lnTo>
                  <a:lnTo>
                    <a:pt x="2538444" y="3167447"/>
                  </a:lnTo>
                  <a:lnTo>
                    <a:pt x="2577313" y="3144445"/>
                  </a:lnTo>
                  <a:lnTo>
                    <a:pt x="2615508" y="3120447"/>
                  </a:lnTo>
                  <a:lnTo>
                    <a:pt x="2653011" y="3095470"/>
                  </a:lnTo>
                  <a:lnTo>
                    <a:pt x="2689804" y="3069533"/>
                  </a:lnTo>
                  <a:lnTo>
                    <a:pt x="2725870" y="3042653"/>
                  </a:lnTo>
                  <a:lnTo>
                    <a:pt x="2761189" y="3014849"/>
                  </a:lnTo>
                  <a:lnTo>
                    <a:pt x="2795746" y="2986138"/>
                  </a:lnTo>
                  <a:lnTo>
                    <a:pt x="2829520" y="2956538"/>
                  </a:lnTo>
                  <a:lnTo>
                    <a:pt x="2862495" y="2926067"/>
                  </a:lnTo>
                  <a:lnTo>
                    <a:pt x="2894654" y="2894743"/>
                  </a:lnTo>
                  <a:lnTo>
                    <a:pt x="2925976" y="2862583"/>
                  </a:lnTo>
                  <a:lnTo>
                    <a:pt x="2956446" y="2829606"/>
                  </a:lnTo>
                  <a:lnTo>
                    <a:pt x="2986045" y="2795830"/>
                  </a:lnTo>
                  <a:lnTo>
                    <a:pt x="3014755" y="2761272"/>
                  </a:lnTo>
                  <a:lnTo>
                    <a:pt x="3042559" y="2725951"/>
                  </a:lnTo>
                  <a:lnTo>
                    <a:pt x="3069437" y="2689884"/>
                  </a:lnTo>
                  <a:lnTo>
                    <a:pt x="3095373" y="2653089"/>
                  </a:lnTo>
                  <a:lnTo>
                    <a:pt x="3120349" y="2615584"/>
                  </a:lnTo>
                  <a:lnTo>
                    <a:pt x="3144347" y="2577386"/>
                  </a:lnTo>
                  <a:lnTo>
                    <a:pt x="3167348" y="2538515"/>
                  </a:lnTo>
                  <a:lnTo>
                    <a:pt x="3189335" y="2498987"/>
                  </a:lnTo>
                  <a:lnTo>
                    <a:pt x="3210291" y="2458821"/>
                  </a:lnTo>
                  <a:lnTo>
                    <a:pt x="3230196" y="2418035"/>
                  </a:lnTo>
                  <a:lnTo>
                    <a:pt x="3249034" y="2376645"/>
                  </a:lnTo>
                  <a:lnTo>
                    <a:pt x="3266786" y="2334671"/>
                  </a:lnTo>
                  <a:lnTo>
                    <a:pt x="3283434" y="2292130"/>
                  </a:lnTo>
                  <a:lnTo>
                    <a:pt x="3298961" y="2249041"/>
                  </a:lnTo>
                  <a:lnTo>
                    <a:pt x="3313349" y="2205420"/>
                  </a:lnTo>
                  <a:lnTo>
                    <a:pt x="3326579" y="2161285"/>
                  </a:lnTo>
                  <a:lnTo>
                    <a:pt x="3338634" y="2116656"/>
                  </a:lnTo>
                  <a:lnTo>
                    <a:pt x="3349497" y="2071549"/>
                  </a:lnTo>
                  <a:lnTo>
                    <a:pt x="3359148" y="2025983"/>
                  </a:lnTo>
                  <a:lnTo>
                    <a:pt x="3367571" y="1979975"/>
                  </a:lnTo>
                  <a:lnTo>
                    <a:pt x="3374747" y="1933543"/>
                  </a:lnTo>
                  <a:lnTo>
                    <a:pt x="3380658" y="1886706"/>
                  </a:lnTo>
                  <a:lnTo>
                    <a:pt x="3385287" y="1839480"/>
                  </a:lnTo>
                  <a:lnTo>
                    <a:pt x="3388615" y="1791884"/>
                  </a:lnTo>
                  <a:lnTo>
                    <a:pt x="3390625" y="1743937"/>
                  </a:lnTo>
                  <a:lnTo>
                    <a:pt x="3391299" y="1695655"/>
                  </a:lnTo>
                  <a:lnTo>
                    <a:pt x="3390625" y="1647377"/>
                  </a:lnTo>
                  <a:lnTo>
                    <a:pt x="3388615" y="1599434"/>
                  </a:lnTo>
                  <a:lnTo>
                    <a:pt x="3385287" y="1551843"/>
                  </a:lnTo>
                  <a:lnTo>
                    <a:pt x="3380658" y="1504622"/>
                  </a:lnTo>
                  <a:lnTo>
                    <a:pt x="3374747" y="1457789"/>
                  </a:lnTo>
                  <a:lnTo>
                    <a:pt x="3367571" y="1411361"/>
                  </a:lnTo>
                  <a:lnTo>
                    <a:pt x="3359148" y="1365357"/>
                  </a:lnTo>
                  <a:lnTo>
                    <a:pt x="3349497" y="1319794"/>
                  </a:lnTo>
                  <a:lnTo>
                    <a:pt x="3338634" y="1274691"/>
                  </a:lnTo>
                  <a:lnTo>
                    <a:pt x="3326579" y="1230065"/>
                  </a:lnTo>
                  <a:lnTo>
                    <a:pt x="3313349" y="1185934"/>
                  </a:lnTo>
                  <a:lnTo>
                    <a:pt x="3298961" y="1142316"/>
                  </a:lnTo>
                  <a:lnTo>
                    <a:pt x="3283434" y="1099229"/>
                  </a:lnTo>
                  <a:lnTo>
                    <a:pt x="3266786" y="1056691"/>
                  </a:lnTo>
                  <a:lnTo>
                    <a:pt x="3249034" y="1014720"/>
                  </a:lnTo>
                  <a:lnTo>
                    <a:pt x="3230196" y="973333"/>
                  </a:lnTo>
                  <a:lnTo>
                    <a:pt x="3210291" y="932549"/>
                  </a:lnTo>
                  <a:lnTo>
                    <a:pt x="3189335" y="892385"/>
                  </a:lnTo>
                  <a:lnTo>
                    <a:pt x="3167348" y="852860"/>
                  </a:lnTo>
                  <a:lnTo>
                    <a:pt x="3144347" y="813991"/>
                  </a:lnTo>
                  <a:lnTo>
                    <a:pt x="3120349" y="775796"/>
                  </a:lnTo>
                  <a:lnTo>
                    <a:pt x="3095373" y="738292"/>
                  </a:lnTo>
                  <a:lnTo>
                    <a:pt x="3069437" y="701499"/>
                  </a:lnTo>
                  <a:lnTo>
                    <a:pt x="3042559" y="665434"/>
                  </a:lnTo>
                  <a:lnTo>
                    <a:pt x="3014755" y="630114"/>
                  </a:lnTo>
                  <a:lnTo>
                    <a:pt x="2986045" y="595558"/>
                  </a:lnTo>
                  <a:lnTo>
                    <a:pt x="2956446" y="561783"/>
                  </a:lnTo>
                  <a:lnTo>
                    <a:pt x="2925976" y="528807"/>
                  </a:lnTo>
                  <a:lnTo>
                    <a:pt x="2894654" y="496649"/>
                  </a:lnTo>
                  <a:lnTo>
                    <a:pt x="2862495" y="465326"/>
                  </a:lnTo>
                  <a:lnTo>
                    <a:pt x="2829520" y="434856"/>
                  </a:lnTo>
                  <a:lnTo>
                    <a:pt x="2795746" y="405257"/>
                  </a:lnTo>
                  <a:lnTo>
                    <a:pt x="2761189" y="376547"/>
                  </a:lnTo>
                  <a:lnTo>
                    <a:pt x="2725870" y="348744"/>
                  </a:lnTo>
                  <a:lnTo>
                    <a:pt x="2689804" y="321865"/>
                  </a:lnTo>
                  <a:lnTo>
                    <a:pt x="2653011" y="295928"/>
                  </a:lnTo>
                  <a:lnTo>
                    <a:pt x="2615508" y="270952"/>
                  </a:lnTo>
                  <a:lnTo>
                    <a:pt x="2577313" y="246955"/>
                  </a:lnTo>
                  <a:lnTo>
                    <a:pt x="2538444" y="223953"/>
                  </a:lnTo>
                  <a:lnTo>
                    <a:pt x="2498918" y="201966"/>
                  </a:lnTo>
                  <a:lnTo>
                    <a:pt x="2458754" y="181010"/>
                  </a:lnTo>
                  <a:lnTo>
                    <a:pt x="2417970" y="161105"/>
                  </a:lnTo>
                  <a:lnTo>
                    <a:pt x="2376583" y="142267"/>
                  </a:lnTo>
                  <a:lnTo>
                    <a:pt x="2334612" y="124515"/>
                  </a:lnTo>
                  <a:lnTo>
                    <a:pt x="2292074" y="107866"/>
                  </a:lnTo>
                  <a:lnTo>
                    <a:pt x="2248987" y="92339"/>
                  </a:lnTo>
                  <a:lnTo>
                    <a:pt x="2205369" y="77951"/>
                  </a:lnTo>
                  <a:lnTo>
                    <a:pt x="2161238" y="64721"/>
                  </a:lnTo>
                  <a:lnTo>
                    <a:pt x="2116612" y="52665"/>
                  </a:lnTo>
                  <a:lnTo>
                    <a:pt x="2071508" y="41803"/>
                  </a:lnTo>
                  <a:lnTo>
                    <a:pt x="2025945" y="32151"/>
                  </a:lnTo>
                  <a:lnTo>
                    <a:pt x="1979941" y="23729"/>
                  </a:lnTo>
                  <a:lnTo>
                    <a:pt x="1933513" y="16553"/>
                  </a:lnTo>
                  <a:lnTo>
                    <a:pt x="1886679" y="10641"/>
                  </a:lnTo>
                  <a:lnTo>
                    <a:pt x="1839457" y="6012"/>
                  </a:lnTo>
                  <a:lnTo>
                    <a:pt x="1791866" y="2684"/>
                  </a:lnTo>
                  <a:lnTo>
                    <a:pt x="1743922" y="674"/>
                  </a:lnTo>
                  <a:lnTo>
                    <a:pt x="1695644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20231" y="6068202"/>
              <a:ext cx="3251639" cy="32517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018690" y="6530079"/>
              <a:ext cx="2951480" cy="2192020"/>
            </a:xfrm>
            <a:custGeom>
              <a:avLst/>
              <a:gdLst/>
              <a:ahLst/>
              <a:cxnLst/>
              <a:rect l="l" t="t" r="r" b="b"/>
              <a:pathLst>
                <a:path w="2951480" h="2192020">
                  <a:moveTo>
                    <a:pt x="2054720" y="1163955"/>
                  </a:moveTo>
                  <a:lnTo>
                    <a:pt x="2053602" y="1115593"/>
                  </a:lnTo>
                  <a:lnTo>
                    <a:pt x="2050288" y="1067803"/>
                  </a:lnTo>
                  <a:lnTo>
                    <a:pt x="2044801" y="1020635"/>
                  </a:lnTo>
                  <a:lnTo>
                    <a:pt x="2037232" y="974153"/>
                  </a:lnTo>
                  <a:lnTo>
                    <a:pt x="2027593" y="928382"/>
                  </a:lnTo>
                  <a:lnTo>
                    <a:pt x="2015947" y="883399"/>
                  </a:lnTo>
                  <a:lnTo>
                    <a:pt x="2002345" y="839228"/>
                  </a:lnTo>
                  <a:lnTo>
                    <a:pt x="1986838" y="795921"/>
                  </a:lnTo>
                  <a:lnTo>
                    <a:pt x="1969477" y="753554"/>
                  </a:lnTo>
                  <a:lnTo>
                    <a:pt x="1950300" y="712139"/>
                  </a:lnTo>
                  <a:lnTo>
                    <a:pt x="1929371" y="671753"/>
                  </a:lnTo>
                  <a:lnTo>
                    <a:pt x="1906727" y="632434"/>
                  </a:lnTo>
                  <a:lnTo>
                    <a:pt x="1882419" y="594233"/>
                  </a:lnTo>
                  <a:lnTo>
                    <a:pt x="1856498" y="557199"/>
                  </a:lnTo>
                  <a:lnTo>
                    <a:pt x="1829015" y="521385"/>
                  </a:lnTo>
                  <a:lnTo>
                    <a:pt x="1800034" y="486841"/>
                  </a:lnTo>
                  <a:lnTo>
                    <a:pt x="1769567" y="453605"/>
                  </a:lnTo>
                  <a:lnTo>
                    <a:pt x="1737702" y="421741"/>
                  </a:lnTo>
                  <a:lnTo>
                    <a:pt x="1704467" y="391287"/>
                  </a:lnTo>
                  <a:lnTo>
                    <a:pt x="1669923" y="362292"/>
                  </a:lnTo>
                  <a:lnTo>
                    <a:pt x="1634109" y="334810"/>
                  </a:lnTo>
                  <a:lnTo>
                    <a:pt x="1597075" y="308902"/>
                  </a:lnTo>
                  <a:lnTo>
                    <a:pt x="1558874" y="284594"/>
                  </a:lnTo>
                  <a:lnTo>
                    <a:pt x="1519555" y="261950"/>
                  </a:lnTo>
                  <a:lnTo>
                    <a:pt x="1479169" y="241007"/>
                  </a:lnTo>
                  <a:lnTo>
                    <a:pt x="1437754" y="221843"/>
                  </a:lnTo>
                  <a:lnTo>
                    <a:pt x="1395387" y="204470"/>
                  </a:lnTo>
                  <a:lnTo>
                    <a:pt x="1352080" y="188963"/>
                  </a:lnTo>
                  <a:lnTo>
                    <a:pt x="1307909" y="175374"/>
                  </a:lnTo>
                  <a:lnTo>
                    <a:pt x="1262926" y="163728"/>
                  </a:lnTo>
                  <a:lnTo>
                    <a:pt x="1217155" y="154089"/>
                  </a:lnTo>
                  <a:lnTo>
                    <a:pt x="1170673" y="146507"/>
                  </a:lnTo>
                  <a:lnTo>
                    <a:pt x="1123505" y="141033"/>
                  </a:lnTo>
                  <a:lnTo>
                    <a:pt x="1075728" y="137706"/>
                  </a:lnTo>
                  <a:lnTo>
                    <a:pt x="1027366" y="136588"/>
                  </a:lnTo>
                  <a:lnTo>
                    <a:pt x="979004" y="137706"/>
                  </a:lnTo>
                  <a:lnTo>
                    <a:pt x="931214" y="141033"/>
                  </a:lnTo>
                  <a:lnTo>
                    <a:pt x="884047" y="146507"/>
                  </a:lnTo>
                  <a:lnTo>
                    <a:pt x="837565" y="154089"/>
                  </a:lnTo>
                  <a:lnTo>
                    <a:pt x="791806" y="163728"/>
                  </a:lnTo>
                  <a:lnTo>
                    <a:pt x="746810" y="175374"/>
                  </a:lnTo>
                  <a:lnTo>
                    <a:pt x="702640" y="188963"/>
                  </a:lnTo>
                  <a:lnTo>
                    <a:pt x="659345" y="204470"/>
                  </a:lnTo>
                  <a:lnTo>
                    <a:pt x="616966" y="221843"/>
                  </a:lnTo>
                  <a:lnTo>
                    <a:pt x="575564" y="241007"/>
                  </a:lnTo>
                  <a:lnTo>
                    <a:pt x="535165" y="261950"/>
                  </a:lnTo>
                  <a:lnTo>
                    <a:pt x="495858" y="284594"/>
                  </a:lnTo>
                  <a:lnTo>
                    <a:pt x="457657" y="308902"/>
                  </a:lnTo>
                  <a:lnTo>
                    <a:pt x="420624" y="334810"/>
                  </a:lnTo>
                  <a:lnTo>
                    <a:pt x="384810" y="362292"/>
                  </a:lnTo>
                  <a:lnTo>
                    <a:pt x="350253" y="391287"/>
                  </a:lnTo>
                  <a:lnTo>
                    <a:pt x="317017" y="421741"/>
                  </a:lnTo>
                  <a:lnTo>
                    <a:pt x="285153" y="453605"/>
                  </a:lnTo>
                  <a:lnTo>
                    <a:pt x="254698" y="486841"/>
                  </a:lnTo>
                  <a:lnTo>
                    <a:pt x="225704" y="521385"/>
                  </a:lnTo>
                  <a:lnTo>
                    <a:pt x="198221" y="557199"/>
                  </a:lnTo>
                  <a:lnTo>
                    <a:pt x="172313" y="594233"/>
                  </a:lnTo>
                  <a:lnTo>
                    <a:pt x="148005" y="632434"/>
                  </a:lnTo>
                  <a:lnTo>
                    <a:pt x="125361" y="671753"/>
                  </a:lnTo>
                  <a:lnTo>
                    <a:pt x="104419" y="712139"/>
                  </a:lnTo>
                  <a:lnTo>
                    <a:pt x="85255" y="753554"/>
                  </a:lnTo>
                  <a:lnTo>
                    <a:pt x="67881" y="795921"/>
                  </a:lnTo>
                  <a:lnTo>
                    <a:pt x="52374" y="839228"/>
                  </a:lnTo>
                  <a:lnTo>
                    <a:pt x="38773" y="883399"/>
                  </a:lnTo>
                  <a:lnTo>
                    <a:pt x="27139" y="928382"/>
                  </a:lnTo>
                  <a:lnTo>
                    <a:pt x="17500" y="974153"/>
                  </a:lnTo>
                  <a:lnTo>
                    <a:pt x="9918" y="1020635"/>
                  </a:lnTo>
                  <a:lnTo>
                    <a:pt x="4445" y="1067803"/>
                  </a:lnTo>
                  <a:lnTo>
                    <a:pt x="1117" y="1115593"/>
                  </a:lnTo>
                  <a:lnTo>
                    <a:pt x="0" y="1163955"/>
                  </a:lnTo>
                  <a:lnTo>
                    <a:pt x="1117" y="1212329"/>
                  </a:lnTo>
                  <a:lnTo>
                    <a:pt x="4445" y="1260119"/>
                  </a:lnTo>
                  <a:lnTo>
                    <a:pt x="9918" y="1307287"/>
                  </a:lnTo>
                  <a:lnTo>
                    <a:pt x="17500" y="1353781"/>
                  </a:lnTo>
                  <a:lnTo>
                    <a:pt x="27139" y="1399552"/>
                  </a:lnTo>
                  <a:lnTo>
                    <a:pt x="38773" y="1444548"/>
                  </a:lnTo>
                  <a:lnTo>
                    <a:pt x="52374" y="1488719"/>
                  </a:lnTo>
                  <a:lnTo>
                    <a:pt x="67881" y="1532026"/>
                  </a:lnTo>
                  <a:lnTo>
                    <a:pt x="85255" y="1574406"/>
                  </a:lnTo>
                  <a:lnTo>
                    <a:pt x="104419" y="1615821"/>
                  </a:lnTo>
                  <a:lnTo>
                    <a:pt x="125361" y="1656207"/>
                  </a:lnTo>
                  <a:lnTo>
                    <a:pt x="148005" y="1695526"/>
                  </a:lnTo>
                  <a:lnTo>
                    <a:pt x="172313" y="1733740"/>
                  </a:lnTo>
                  <a:lnTo>
                    <a:pt x="198221" y="1770773"/>
                  </a:lnTo>
                  <a:lnTo>
                    <a:pt x="225704" y="1806587"/>
                  </a:lnTo>
                  <a:lnTo>
                    <a:pt x="254698" y="1841144"/>
                  </a:lnTo>
                  <a:lnTo>
                    <a:pt x="285153" y="1874380"/>
                  </a:lnTo>
                  <a:lnTo>
                    <a:pt x="317017" y="1906244"/>
                  </a:lnTo>
                  <a:lnTo>
                    <a:pt x="350253" y="1936711"/>
                  </a:lnTo>
                  <a:lnTo>
                    <a:pt x="384810" y="1965706"/>
                  </a:lnTo>
                  <a:lnTo>
                    <a:pt x="420624" y="1993176"/>
                  </a:lnTo>
                  <a:lnTo>
                    <a:pt x="457657" y="2019096"/>
                  </a:lnTo>
                  <a:lnTo>
                    <a:pt x="495858" y="2043404"/>
                  </a:lnTo>
                  <a:lnTo>
                    <a:pt x="535165" y="2066048"/>
                  </a:lnTo>
                  <a:lnTo>
                    <a:pt x="575564" y="2086991"/>
                  </a:lnTo>
                  <a:lnTo>
                    <a:pt x="616966" y="2106155"/>
                  </a:lnTo>
                  <a:lnTo>
                    <a:pt x="659345" y="2123529"/>
                  </a:lnTo>
                  <a:lnTo>
                    <a:pt x="702640" y="2139035"/>
                  </a:lnTo>
                  <a:lnTo>
                    <a:pt x="746810" y="2152637"/>
                  </a:lnTo>
                  <a:lnTo>
                    <a:pt x="791806" y="2164270"/>
                  </a:lnTo>
                  <a:lnTo>
                    <a:pt x="837565" y="2173909"/>
                  </a:lnTo>
                  <a:lnTo>
                    <a:pt x="884047" y="2181491"/>
                  </a:lnTo>
                  <a:lnTo>
                    <a:pt x="931214" y="2186965"/>
                  </a:lnTo>
                  <a:lnTo>
                    <a:pt x="979004" y="2190292"/>
                  </a:lnTo>
                  <a:lnTo>
                    <a:pt x="1027366" y="2191410"/>
                  </a:lnTo>
                  <a:lnTo>
                    <a:pt x="1075728" y="2190292"/>
                  </a:lnTo>
                  <a:lnTo>
                    <a:pt x="1123505" y="2186965"/>
                  </a:lnTo>
                  <a:lnTo>
                    <a:pt x="1170673" y="2181491"/>
                  </a:lnTo>
                  <a:lnTo>
                    <a:pt x="1217155" y="2173909"/>
                  </a:lnTo>
                  <a:lnTo>
                    <a:pt x="1262926" y="2164270"/>
                  </a:lnTo>
                  <a:lnTo>
                    <a:pt x="1307909" y="2152637"/>
                  </a:lnTo>
                  <a:lnTo>
                    <a:pt x="1352080" y="2139035"/>
                  </a:lnTo>
                  <a:lnTo>
                    <a:pt x="1395387" y="2123529"/>
                  </a:lnTo>
                  <a:lnTo>
                    <a:pt x="1437754" y="2106155"/>
                  </a:lnTo>
                  <a:lnTo>
                    <a:pt x="1479169" y="2086991"/>
                  </a:lnTo>
                  <a:lnTo>
                    <a:pt x="1519555" y="2066048"/>
                  </a:lnTo>
                  <a:lnTo>
                    <a:pt x="1558874" y="2043404"/>
                  </a:lnTo>
                  <a:lnTo>
                    <a:pt x="1597075" y="2019096"/>
                  </a:lnTo>
                  <a:lnTo>
                    <a:pt x="1634109" y="1993176"/>
                  </a:lnTo>
                  <a:lnTo>
                    <a:pt x="1669923" y="1965706"/>
                  </a:lnTo>
                  <a:lnTo>
                    <a:pt x="1704467" y="1936711"/>
                  </a:lnTo>
                  <a:lnTo>
                    <a:pt x="1737702" y="1906244"/>
                  </a:lnTo>
                  <a:lnTo>
                    <a:pt x="1769567" y="1874380"/>
                  </a:lnTo>
                  <a:lnTo>
                    <a:pt x="1800034" y="1841144"/>
                  </a:lnTo>
                  <a:lnTo>
                    <a:pt x="1829015" y="1806587"/>
                  </a:lnTo>
                  <a:lnTo>
                    <a:pt x="1856498" y="1770773"/>
                  </a:lnTo>
                  <a:lnTo>
                    <a:pt x="1882419" y="1733740"/>
                  </a:lnTo>
                  <a:lnTo>
                    <a:pt x="1906727" y="1695526"/>
                  </a:lnTo>
                  <a:lnTo>
                    <a:pt x="1929371" y="1656207"/>
                  </a:lnTo>
                  <a:lnTo>
                    <a:pt x="1950300" y="1615821"/>
                  </a:lnTo>
                  <a:lnTo>
                    <a:pt x="1969477" y="1574406"/>
                  </a:lnTo>
                  <a:lnTo>
                    <a:pt x="1986838" y="1532026"/>
                  </a:lnTo>
                  <a:lnTo>
                    <a:pt x="2002345" y="1488719"/>
                  </a:lnTo>
                  <a:lnTo>
                    <a:pt x="2015947" y="1444548"/>
                  </a:lnTo>
                  <a:lnTo>
                    <a:pt x="2027593" y="1399552"/>
                  </a:lnTo>
                  <a:lnTo>
                    <a:pt x="2037232" y="1353781"/>
                  </a:lnTo>
                  <a:lnTo>
                    <a:pt x="2044801" y="1307287"/>
                  </a:lnTo>
                  <a:lnTo>
                    <a:pt x="2050288" y="1260119"/>
                  </a:lnTo>
                  <a:lnTo>
                    <a:pt x="2053602" y="1212329"/>
                  </a:lnTo>
                  <a:lnTo>
                    <a:pt x="2054720" y="1163955"/>
                  </a:lnTo>
                  <a:close/>
                </a:path>
                <a:path w="2951480" h="2192020">
                  <a:moveTo>
                    <a:pt x="2951073" y="209118"/>
                  </a:moveTo>
                  <a:lnTo>
                    <a:pt x="2945815" y="163309"/>
                  </a:lnTo>
                  <a:lnTo>
                    <a:pt x="2930855" y="122237"/>
                  </a:lnTo>
                  <a:lnTo>
                    <a:pt x="2907411" y="86423"/>
                  </a:lnTo>
                  <a:lnTo>
                    <a:pt x="2876727" y="56400"/>
                  </a:lnTo>
                  <a:lnTo>
                    <a:pt x="2840024" y="32689"/>
                  </a:lnTo>
                  <a:lnTo>
                    <a:pt x="2798534" y="15811"/>
                  </a:lnTo>
                  <a:lnTo>
                    <a:pt x="2753487" y="6286"/>
                  </a:lnTo>
                  <a:lnTo>
                    <a:pt x="2684615" y="0"/>
                  </a:lnTo>
                  <a:lnTo>
                    <a:pt x="2639631" y="0"/>
                  </a:lnTo>
                  <a:lnTo>
                    <a:pt x="2586342" y="4495"/>
                  </a:lnTo>
                  <a:lnTo>
                    <a:pt x="2523794" y="15240"/>
                  </a:lnTo>
                  <a:lnTo>
                    <a:pt x="2451036" y="34023"/>
                  </a:lnTo>
                  <a:lnTo>
                    <a:pt x="2389416" y="56718"/>
                  </a:lnTo>
                  <a:lnTo>
                    <a:pt x="2338095" y="84302"/>
                  </a:lnTo>
                  <a:lnTo>
                    <a:pt x="2299030" y="115468"/>
                  </a:lnTo>
                  <a:lnTo>
                    <a:pt x="2274163" y="148844"/>
                  </a:lnTo>
                  <a:lnTo>
                    <a:pt x="2265451" y="183121"/>
                  </a:lnTo>
                  <a:lnTo>
                    <a:pt x="2273490" y="214134"/>
                  </a:lnTo>
                  <a:lnTo>
                    <a:pt x="2295982" y="247192"/>
                  </a:lnTo>
                  <a:lnTo>
                    <a:pt x="2330513" y="280631"/>
                  </a:lnTo>
                  <a:lnTo>
                    <a:pt x="2374646" y="312826"/>
                  </a:lnTo>
                  <a:lnTo>
                    <a:pt x="2425941" y="342125"/>
                  </a:lnTo>
                  <a:lnTo>
                    <a:pt x="2481986" y="366864"/>
                  </a:lnTo>
                  <a:lnTo>
                    <a:pt x="2545143" y="386753"/>
                  </a:lnTo>
                  <a:lnTo>
                    <a:pt x="2607526" y="399834"/>
                  </a:lnTo>
                  <a:lnTo>
                    <a:pt x="2665476" y="407479"/>
                  </a:lnTo>
                  <a:lnTo>
                    <a:pt x="2715349" y="411060"/>
                  </a:lnTo>
                  <a:lnTo>
                    <a:pt x="2753487" y="411949"/>
                  </a:lnTo>
                  <a:lnTo>
                    <a:pt x="2798788" y="406590"/>
                  </a:lnTo>
                  <a:lnTo>
                    <a:pt x="2840380" y="391325"/>
                  </a:lnTo>
                  <a:lnTo>
                    <a:pt x="2877070" y="367385"/>
                  </a:lnTo>
                  <a:lnTo>
                    <a:pt x="2907665" y="335978"/>
                  </a:lnTo>
                  <a:lnTo>
                    <a:pt x="2930995" y="298310"/>
                  </a:lnTo>
                  <a:lnTo>
                    <a:pt x="2945854" y="255625"/>
                  </a:lnTo>
                  <a:lnTo>
                    <a:pt x="2951073" y="209118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19253" y="6561129"/>
              <a:ext cx="402186" cy="33949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637418" y="6578471"/>
              <a:ext cx="304165" cy="330835"/>
            </a:xfrm>
            <a:custGeom>
              <a:avLst/>
              <a:gdLst/>
              <a:ahLst/>
              <a:cxnLst/>
              <a:rect l="l" t="t" r="r" b="b"/>
              <a:pathLst>
                <a:path w="304165" h="330834">
                  <a:moveTo>
                    <a:pt x="161461" y="0"/>
                  </a:moveTo>
                  <a:lnTo>
                    <a:pt x="112935" y="5693"/>
                  </a:lnTo>
                  <a:lnTo>
                    <a:pt x="69867" y="26787"/>
                  </a:lnTo>
                  <a:lnTo>
                    <a:pt x="34915" y="60706"/>
                  </a:lnTo>
                  <a:lnTo>
                    <a:pt x="10739" y="104875"/>
                  </a:lnTo>
                  <a:lnTo>
                    <a:pt x="0" y="156717"/>
                  </a:lnTo>
                  <a:lnTo>
                    <a:pt x="4770" y="209439"/>
                  </a:lnTo>
                  <a:lnTo>
                    <a:pt x="23761" y="256075"/>
                  </a:lnTo>
                  <a:lnTo>
                    <a:pt x="54625" y="293759"/>
                  </a:lnTo>
                  <a:lnTo>
                    <a:pt x="95014" y="319625"/>
                  </a:lnTo>
                  <a:lnTo>
                    <a:pt x="142582" y="330806"/>
                  </a:lnTo>
                  <a:lnTo>
                    <a:pt x="191124" y="325113"/>
                  </a:lnTo>
                  <a:lnTo>
                    <a:pt x="234196" y="304012"/>
                  </a:lnTo>
                  <a:lnTo>
                    <a:pt x="236160" y="302105"/>
                  </a:lnTo>
                  <a:lnTo>
                    <a:pt x="145377" y="302105"/>
                  </a:lnTo>
                  <a:lnTo>
                    <a:pt x="105781" y="292855"/>
                  </a:lnTo>
                  <a:lnTo>
                    <a:pt x="72154" y="271479"/>
                  </a:lnTo>
                  <a:lnTo>
                    <a:pt x="46449" y="240342"/>
                  </a:lnTo>
                  <a:lnTo>
                    <a:pt x="30618" y="201809"/>
                  </a:lnTo>
                  <a:lnTo>
                    <a:pt x="26616" y="158246"/>
                  </a:lnTo>
                  <a:lnTo>
                    <a:pt x="35542" y="115419"/>
                  </a:lnTo>
                  <a:lnTo>
                    <a:pt x="55644" y="78930"/>
                  </a:lnTo>
                  <a:lnTo>
                    <a:pt x="84718" y="50910"/>
                  </a:lnTo>
                  <a:lnTo>
                    <a:pt x="120554" y="33495"/>
                  </a:lnTo>
                  <a:lnTo>
                    <a:pt x="160947" y="28815"/>
                  </a:lnTo>
                  <a:lnTo>
                    <a:pt x="236566" y="28815"/>
                  </a:lnTo>
                  <a:lnTo>
                    <a:pt x="209025" y="11179"/>
                  </a:lnTo>
                  <a:lnTo>
                    <a:pt x="161461" y="0"/>
                  </a:lnTo>
                  <a:close/>
                </a:path>
                <a:path w="304165" h="330834">
                  <a:moveTo>
                    <a:pt x="236566" y="28815"/>
                  </a:moveTo>
                  <a:lnTo>
                    <a:pt x="160947" y="28815"/>
                  </a:lnTo>
                  <a:lnTo>
                    <a:pt x="200551" y="38065"/>
                  </a:lnTo>
                  <a:lnTo>
                    <a:pt x="234178" y="59447"/>
                  </a:lnTo>
                  <a:lnTo>
                    <a:pt x="259875" y="90592"/>
                  </a:lnTo>
                  <a:lnTo>
                    <a:pt x="275692" y="129128"/>
                  </a:lnTo>
                  <a:lnTo>
                    <a:pt x="279677" y="172685"/>
                  </a:lnTo>
                  <a:lnTo>
                    <a:pt x="270763" y="215509"/>
                  </a:lnTo>
                  <a:lnTo>
                    <a:pt x="250661" y="251992"/>
                  </a:lnTo>
                  <a:lnTo>
                    <a:pt x="221587" y="280005"/>
                  </a:lnTo>
                  <a:lnTo>
                    <a:pt x="185754" y="297419"/>
                  </a:lnTo>
                  <a:lnTo>
                    <a:pt x="145377" y="302105"/>
                  </a:lnTo>
                  <a:lnTo>
                    <a:pt x="236160" y="302105"/>
                  </a:lnTo>
                  <a:lnTo>
                    <a:pt x="269144" y="270082"/>
                  </a:lnTo>
                  <a:lnTo>
                    <a:pt x="293311" y="225904"/>
                  </a:lnTo>
                  <a:lnTo>
                    <a:pt x="304043" y="174057"/>
                  </a:lnTo>
                  <a:lnTo>
                    <a:pt x="299260" y="121343"/>
                  </a:lnTo>
                  <a:lnTo>
                    <a:pt x="280267" y="74715"/>
                  </a:lnTo>
                  <a:lnTo>
                    <a:pt x="249408" y="37039"/>
                  </a:lnTo>
                  <a:lnTo>
                    <a:pt x="236566" y="288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93566" y="6644823"/>
              <a:ext cx="130938" cy="19811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873379" y="6952426"/>
              <a:ext cx="754380" cy="454025"/>
            </a:xfrm>
            <a:custGeom>
              <a:avLst/>
              <a:gdLst/>
              <a:ahLst/>
              <a:cxnLst/>
              <a:rect l="l" t="t" r="r" b="b"/>
              <a:pathLst>
                <a:path w="754380" h="454025">
                  <a:moveTo>
                    <a:pt x="433764" y="0"/>
                  </a:moveTo>
                  <a:lnTo>
                    <a:pt x="387572" y="1891"/>
                  </a:lnTo>
                  <a:lnTo>
                    <a:pt x="334339" y="8018"/>
                  </a:lnTo>
                  <a:lnTo>
                    <a:pt x="273405" y="19616"/>
                  </a:lnTo>
                  <a:lnTo>
                    <a:pt x="204108" y="37918"/>
                  </a:lnTo>
                  <a:lnTo>
                    <a:pt x="146891" y="58299"/>
                  </a:lnTo>
                  <a:lnTo>
                    <a:pt x="97306" y="82594"/>
                  </a:lnTo>
                  <a:lnTo>
                    <a:pt x="56588" y="109950"/>
                  </a:lnTo>
                  <a:lnTo>
                    <a:pt x="25974" y="139518"/>
                  </a:lnTo>
                  <a:lnTo>
                    <a:pt x="0" y="201882"/>
                  </a:lnTo>
                  <a:lnTo>
                    <a:pt x="6542" y="230940"/>
                  </a:lnTo>
                  <a:lnTo>
                    <a:pt x="53831" y="293426"/>
                  </a:lnTo>
                  <a:lnTo>
                    <a:pt x="91212" y="324576"/>
                  </a:lnTo>
                  <a:lnTo>
                    <a:pt x="135505" y="354144"/>
                  </a:lnTo>
                  <a:lnTo>
                    <a:pt x="185028" y="380992"/>
                  </a:lnTo>
                  <a:lnTo>
                    <a:pt x="238097" y="403980"/>
                  </a:lnTo>
                  <a:lnTo>
                    <a:pt x="295944" y="422762"/>
                  </a:lnTo>
                  <a:lnTo>
                    <a:pt x="353656" y="436173"/>
                  </a:lnTo>
                  <a:lnTo>
                    <a:pt x="408911" y="445084"/>
                  </a:lnTo>
                  <a:lnTo>
                    <a:pt x="459386" y="450369"/>
                  </a:lnTo>
                  <a:lnTo>
                    <a:pt x="502759" y="452900"/>
                  </a:lnTo>
                  <a:lnTo>
                    <a:pt x="536706" y="453550"/>
                  </a:lnTo>
                  <a:lnTo>
                    <a:pt x="580505" y="449017"/>
                  </a:lnTo>
                  <a:lnTo>
                    <a:pt x="621301" y="436018"/>
                  </a:lnTo>
                  <a:lnTo>
                    <a:pt x="658218" y="415450"/>
                  </a:lnTo>
                  <a:lnTo>
                    <a:pt x="690383" y="388210"/>
                  </a:lnTo>
                  <a:lnTo>
                    <a:pt x="716922" y="355195"/>
                  </a:lnTo>
                  <a:lnTo>
                    <a:pt x="736960" y="317304"/>
                  </a:lnTo>
                  <a:lnTo>
                    <a:pt x="749624" y="275432"/>
                  </a:lnTo>
                  <a:lnTo>
                    <a:pt x="754039" y="230478"/>
                  </a:lnTo>
                  <a:lnTo>
                    <a:pt x="748253" y="180090"/>
                  </a:lnTo>
                  <a:lnTo>
                    <a:pt x="731795" y="134919"/>
                  </a:lnTo>
                  <a:lnTo>
                    <a:pt x="706016" y="95539"/>
                  </a:lnTo>
                  <a:lnTo>
                    <a:pt x="672267" y="62524"/>
                  </a:lnTo>
                  <a:lnTo>
                    <a:pt x="631898" y="36447"/>
                  </a:lnTo>
                  <a:lnTo>
                    <a:pt x="586261" y="17883"/>
                  </a:lnTo>
                  <a:lnTo>
                    <a:pt x="536706" y="7406"/>
                  </a:lnTo>
                  <a:lnTo>
                    <a:pt x="473576" y="1111"/>
                  </a:lnTo>
                  <a:lnTo>
                    <a:pt x="433764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11946" y="6987064"/>
              <a:ext cx="442007" cy="3733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261871" y="7006143"/>
              <a:ext cx="334645" cy="363855"/>
            </a:xfrm>
            <a:custGeom>
              <a:avLst/>
              <a:gdLst/>
              <a:ahLst/>
              <a:cxnLst/>
              <a:rect l="l" t="t" r="r" b="b"/>
              <a:pathLst>
                <a:path w="334644" h="363854">
                  <a:moveTo>
                    <a:pt x="177575" y="0"/>
                  </a:moveTo>
                  <a:lnTo>
                    <a:pt x="132763" y="3964"/>
                  </a:lnTo>
                  <a:lnTo>
                    <a:pt x="91778" y="20020"/>
                  </a:lnTo>
                  <a:lnTo>
                    <a:pt x="56315" y="46527"/>
                  </a:lnTo>
                  <a:lnTo>
                    <a:pt x="28067" y="81843"/>
                  </a:lnTo>
                  <a:lnTo>
                    <a:pt x="8731" y="124328"/>
                  </a:lnTo>
                  <a:lnTo>
                    <a:pt x="0" y="172340"/>
                  </a:lnTo>
                  <a:lnTo>
                    <a:pt x="3222" y="221045"/>
                  </a:lnTo>
                  <a:lnTo>
                    <a:pt x="17602" y="265467"/>
                  </a:lnTo>
                  <a:lnTo>
                    <a:pt x="41645" y="303780"/>
                  </a:lnTo>
                  <a:lnTo>
                    <a:pt x="73856" y="334158"/>
                  </a:lnTo>
                  <a:lnTo>
                    <a:pt x="112743" y="354776"/>
                  </a:lnTo>
                  <a:lnTo>
                    <a:pt x="156811" y="363810"/>
                  </a:lnTo>
                  <a:lnTo>
                    <a:pt x="201639" y="359852"/>
                  </a:lnTo>
                  <a:lnTo>
                    <a:pt x="242630" y="343795"/>
                  </a:lnTo>
                  <a:lnTo>
                    <a:pt x="258055" y="332262"/>
                  </a:lnTo>
                  <a:lnTo>
                    <a:pt x="159890" y="332262"/>
                  </a:lnTo>
                  <a:lnTo>
                    <a:pt x="116332" y="322083"/>
                  </a:lnTo>
                  <a:lnTo>
                    <a:pt x="79344" y="298569"/>
                  </a:lnTo>
                  <a:lnTo>
                    <a:pt x="51074" y="264321"/>
                  </a:lnTo>
                  <a:lnTo>
                    <a:pt x="33672" y="221940"/>
                  </a:lnTo>
                  <a:lnTo>
                    <a:pt x="29287" y="174026"/>
                  </a:lnTo>
                  <a:lnTo>
                    <a:pt x="39099" y="126936"/>
                  </a:lnTo>
                  <a:lnTo>
                    <a:pt x="61210" y="86811"/>
                  </a:lnTo>
                  <a:lnTo>
                    <a:pt x="93187" y="55997"/>
                  </a:lnTo>
                  <a:lnTo>
                    <a:pt x="132598" y="36842"/>
                  </a:lnTo>
                  <a:lnTo>
                    <a:pt x="177010" y="31695"/>
                  </a:lnTo>
                  <a:lnTo>
                    <a:pt x="262701" y="31695"/>
                  </a:lnTo>
                  <a:lnTo>
                    <a:pt x="260535" y="29653"/>
                  </a:lnTo>
                  <a:lnTo>
                    <a:pt x="221647" y="9036"/>
                  </a:lnTo>
                  <a:lnTo>
                    <a:pt x="177575" y="0"/>
                  </a:lnTo>
                  <a:close/>
                </a:path>
                <a:path w="334644" h="363854">
                  <a:moveTo>
                    <a:pt x="262701" y="31695"/>
                  </a:moveTo>
                  <a:lnTo>
                    <a:pt x="177010" y="31695"/>
                  </a:lnTo>
                  <a:lnTo>
                    <a:pt x="220567" y="41867"/>
                  </a:lnTo>
                  <a:lnTo>
                    <a:pt x="257553" y="65380"/>
                  </a:lnTo>
                  <a:lnTo>
                    <a:pt x="285819" y="99629"/>
                  </a:lnTo>
                  <a:lnTo>
                    <a:pt x="303219" y="142008"/>
                  </a:lnTo>
                  <a:lnTo>
                    <a:pt x="307603" y="189910"/>
                  </a:lnTo>
                  <a:lnTo>
                    <a:pt x="297789" y="237015"/>
                  </a:lnTo>
                  <a:lnTo>
                    <a:pt x="275684" y="277141"/>
                  </a:lnTo>
                  <a:lnTo>
                    <a:pt x="243715" y="307951"/>
                  </a:lnTo>
                  <a:lnTo>
                    <a:pt x="204307" y="327104"/>
                  </a:lnTo>
                  <a:lnTo>
                    <a:pt x="159890" y="332262"/>
                  </a:lnTo>
                  <a:lnTo>
                    <a:pt x="258055" y="332262"/>
                  </a:lnTo>
                  <a:lnTo>
                    <a:pt x="278092" y="317280"/>
                  </a:lnTo>
                  <a:lnTo>
                    <a:pt x="306333" y="281951"/>
                  </a:lnTo>
                  <a:lnTo>
                    <a:pt x="325663" y="239450"/>
                  </a:lnTo>
                  <a:lnTo>
                    <a:pt x="334387" y="191418"/>
                  </a:lnTo>
                  <a:lnTo>
                    <a:pt x="331165" y="142731"/>
                  </a:lnTo>
                  <a:lnTo>
                    <a:pt x="316787" y="98325"/>
                  </a:lnTo>
                  <a:lnTo>
                    <a:pt x="292746" y="60024"/>
                  </a:lnTo>
                  <a:lnTo>
                    <a:pt x="262701" y="316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23651" y="7079134"/>
              <a:ext cx="143985" cy="21787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084775" y="6123830"/>
              <a:ext cx="2014855" cy="1405890"/>
            </a:xfrm>
            <a:custGeom>
              <a:avLst/>
              <a:gdLst/>
              <a:ahLst/>
              <a:cxnLst/>
              <a:rect l="l" t="t" r="r" b="b"/>
              <a:pathLst>
                <a:path w="2014855" h="1405890">
                  <a:moveTo>
                    <a:pt x="151685" y="1286689"/>
                  </a:moveTo>
                  <a:lnTo>
                    <a:pt x="96048" y="1290891"/>
                  </a:lnTo>
                  <a:lnTo>
                    <a:pt x="40110" y="1328430"/>
                  </a:lnTo>
                  <a:lnTo>
                    <a:pt x="0" y="1405779"/>
                  </a:lnTo>
                  <a:lnTo>
                    <a:pt x="151685" y="1286689"/>
                  </a:lnTo>
                  <a:close/>
                </a:path>
                <a:path w="2014855" h="1405890">
                  <a:moveTo>
                    <a:pt x="879130" y="1282579"/>
                  </a:moveTo>
                  <a:lnTo>
                    <a:pt x="206123" y="1282579"/>
                  </a:lnTo>
                  <a:lnTo>
                    <a:pt x="408647" y="1292913"/>
                  </a:lnTo>
                  <a:lnTo>
                    <a:pt x="610069" y="1296542"/>
                  </a:lnTo>
                  <a:lnTo>
                    <a:pt x="798336" y="1288815"/>
                  </a:lnTo>
                  <a:lnTo>
                    <a:pt x="879130" y="1282579"/>
                  </a:lnTo>
                  <a:close/>
                </a:path>
                <a:path w="2014855" h="1405890">
                  <a:moveTo>
                    <a:pt x="1940380" y="0"/>
                  </a:moveTo>
                  <a:lnTo>
                    <a:pt x="1856636" y="2771"/>
                  </a:lnTo>
                  <a:lnTo>
                    <a:pt x="1799968" y="14635"/>
                  </a:lnTo>
                  <a:lnTo>
                    <a:pt x="1762756" y="30736"/>
                  </a:lnTo>
                  <a:lnTo>
                    <a:pt x="151685" y="1286689"/>
                  </a:lnTo>
                  <a:lnTo>
                    <a:pt x="206123" y="1282579"/>
                  </a:lnTo>
                  <a:lnTo>
                    <a:pt x="879130" y="1282579"/>
                  </a:lnTo>
                  <a:lnTo>
                    <a:pt x="937593" y="1278066"/>
                  </a:lnTo>
                  <a:lnTo>
                    <a:pt x="991980" y="1272631"/>
                  </a:lnTo>
                  <a:lnTo>
                    <a:pt x="1974651" y="125388"/>
                  </a:lnTo>
                  <a:lnTo>
                    <a:pt x="2014641" y="79806"/>
                  </a:lnTo>
                  <a:lnTo>
                    <a:pt x="2014641" y="4295"/>
                  </a:lnTo>
                  <a:lnTo>
                    <a:pt x="1940380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27827" y="6155571"/>
              <a:ext cx="1750394" cy="128744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966825" y="6276423"/>
              <a:ext cx="971550" cy="1050925"/>
            </a:xfrm>
            <a:custGeom>
              <a:avLst/>
              <a:gdLst/>
              <a:ahLst/>
              <a:cxnLst/>
              <a:rect l="l" t="t" r="r" b="b"/>
              <a:pathLst>
                <a:path w="971550" h="1050925">
                  <a:moveTo>
                    <a:pt x="968545" y="0"/>
                  </a:moveTo>
                  <a:lnTo>
                    <a:pt x="934472" y="22854"/>
                  </a:lnTo>
                  <a:lnTo>
                    <a:pt x="33955" y="947003"/>
                  </a:lnTo>
                  <a:lnTo>
                    <a:pt x="5980" y="1020793"/>
                  </a:lnTo>
                  <a:lnTo>
                    <a:pt x="0" y="1050305"/>
                  </a:lnTo>
                  <a:lnTo>
                    <a:pt x="19026" y="1039965"/>
                  </a:lnTo>
                  <a:lnTo>
                    <a:pt x="66069" y="994196"/>
                  </a:lnTo>
                  <a:lnTo>
                    <a:pt x="240302" y="808583"/>
                  </a:lnTo>
                  <a:lnTo>
                    <a:pt x="542942" y="480845"/>
                  </a:lnTo>
                  <a:lnTo>
                    <a:pt x="830068" y="168609"/>
                  </a:lnTo>
                  <a:lnTo>
                    <a:pt x="957760" y="29503"/>
                  </a:lnTo>
                  <a:lnTo>
                    <a:pt x="970942" y="7426"/>
                  </a:lnTo>
                  <a:lnTo>
                    <a:pt x="9685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5068566" y="6984176"/>
              <a:ext cx="2338070" cy="1606550"/>
            </a:xfrm>
            <a:custGeom>
              <a:avLst/>
              <a:gdLst/>
              <a:ahLst/>
              <a:cxnLst/>
              <a:rect l="l" t="t" r="r" b="b"/>
              <a:pathLst>
                <a:path w="2338069" h="1606550">
                  <a:moveTo>
                    <a:pt x="1991552" y="0"/>
                  </a:moveTo>
                  <a:lnTo>
                    <a:pt x="598474" y="282619"/>
                  </a:lnTo>
                  <a:lnTo>
                    <a:pt x="1241" y="660447"/>
                  </a:lnTo>
                  <a:lnTo>
                    <a:pt x="1196" y="661063"/>
                  </a:lnTo>
                  <a:lnTo>
                    <a:pt x="0" y="709850"/>
                  </a:lnTo>
                  <a:lnTo>
                    <a:pt x="1196" y="758646"/>
                  </a:lnTo>
                  <a:lnTo>
                    <a:pt x="4747" y="806821"/>
                  </a:lnTo>
                  <a:lnTo>
                    <a:pt x="10598" y="854321"/>
                  </a:lnTo>
                  <a:lnTo>
                    <a:pt x="18692" y="901089"/>
                  </a:lnTo>
                  <a:lnTo>
                    <a:pt x="28973" y="947070"/>
                  </a:lnTo>
                  <a:lnTo>
                    <a:pt x="41385" y="992207"/>
                  </a:lnTo>
                  <a:lnTo>
                    <a:pt x="55872" y="1036444"/>
                  </a:lnTo>
                  <a:lnTo>
                    <a:pt x="72379" y="1079725"/>
                  </a:lnTo>
                  <a:lnTo>
                    <a:pt x="90849" y="1121995"/>
                  </a:lnTo>
                  <a:lnTo>
                    <a:pt x="111226" y="1163198"/>
                  </a:lnTo>
                  <a:lnTo>
                    <a:pt x="133454" y="1203276"/>
                  </a:lnTo>
                  <a:lnTo>
                    <a:pt x="157477" y="1242176"/>
                  </a:lnTo>
                  <a:lnTo>
                    <a:pt x="183240" y="1279839"/>
                  </a:lnTo>
                  <a:lnTo>
                    <a:pt x="210686" y="1316211"/>
                  </a:lnTo>
                  <a:lnTo>
                    <a:pt x="239759" y="1351236"/>
                  </a:lnTo>
                  <a:lnTo>
                    <a:pt x="270403" y="1384857"/>
                  </a:lnTo>
                  <a:lnTo>
                    <a:pt x="302563" y="1417019"/>
                  </a:lnTo>
                  <a:lnTo>
                    <a:pt x="336181" y="1447665"/>
                  </a:lnTo>
                  <a:lnTo>
                    <a:pt x="371203" y="1476739"/>
                  </a:lnTo>
                  <a:lnTo>
                    <a:pt x="407572" y="1504187"/>
                  </a:lnTo>
                  <a:lnTo>
                    <a:pt x="445233" y="1529951"/>
                  </a:lnTo>
                  <a:lnTo>
                    <a:pt x="1585931" y="1605982"/>
                  </a:lnTo>
                  <a:lnTo>
                    <a:pt x="2337458" y="793536"/>
                  </a:lnTo>
                  <a:lnTo>
                    <a:pt x="2111245" y="322524"/>
                  </a:lnTo>
                  <a:lnTo>
                    <a:pt x="2137841" y="302566"/>
                  </a:lnTo>
                  <a:lnTo>
                    <a:pt x="1991552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5078956" y="7689055"/>
              <a:ext cx="1536065" cy="864869"/>
            </a:xfrm>
            <a:custGeom>
              <a:avLst/>
              <a:gdLst/>
              <a:ahLst/>
              <a:cxnLst/>
              <a:rect l="l" t="t" r="r" b="b"/>
              <a:pathLst>
                <a:path w="1536065" h="864870">
                  <a:moveTo>
                    <a:pt x="1259679" y="275928"/>
                  </a:moveTo>
                  <a:lnTo>
                    <a:pt x="1233094" y="295896"/>
                  </a:lnTo>
                  <a:lnTo>
                    <a:pt x="738711" y="335801"/>
                  </a:lnTo>
                  <a:lnTo>
                    <a:pt x="978086" y="834592"/>
                  </a:lnTo>
                  <a:lnTo>
                    <a:pt x="1535650" y="864549"/>
                  </a:lnTo>
                  <a:lnTo>
                    <a:pt x="1259679" y="275928"/>
                  </a:lnTo>
                  <a:close/>
                </a:path>
                <a:path w="1536065" h="864870">
                  <a:moveTo>
                    <a:pt x="1086805" y="0"/>
                  </a:moveTo>
                  <a:lnTo>
                    <a:pt x="584758" y="66500"/>
                  </a:lnTo>
                  <a:lnTo>
                    <a:pt x="694471" y="305865"/>
                  </a:lnTo>
                  <a:lnTo>
                    <a:pt x="1206466" y="262651"/>
                  </a:lnTo>
                  <a:lnTo>
                    <a:pt x="1086805" y="0"/>
                  </a:lnTo>
                  <a:close/>
                </a:path>
                <a:path w="1536065" h="864870">
                  <a:moveTo>
                    <a:pt x="179126" y="123022"/>
                  </a:moveTo>
                  <a:lnTo>
                    <a:pt x="0" y="147728"/>
                  </a:lnTo>
                  <a:lnTo>
                    <a:pt x="211" y="149442"/>
                  </a:lnTo>
                  <a:lnTo>
                    <a:pt x="8305" y="196210"/>
                  </a:lnTo>
                  <a:lnTo>
                    <a:pt x="18586" y="242191"/>
                  </a:lnTo>
                  <a:lnTo>
                    <a:pt x="30998" y="287328"/>
                  </a:lnTo>
                  <a:lnTo>
                    <a:pt x="45485" y="331565"/>
                  </a:lnTo>
                  <a:lnTo>
                    <a:pt x="59558" y="368464"/>
                  </a:lnTo>
                  <a:lnTo>
                    <a:pt x="288840" y="349109"/>
                  </a:lnTo>
                  <a:lnTo>
                    <a:pt x="179126" y="123022"/>
                  </a:lnTo>
                  <a:close/>
                </a:path>
                <a:path w="1536065" h="864870">
                  <a:moveTo>
                    <a:pt x="345351" y="379025"/>
                  </a:moveTo>
                  <a:lnTo>
                    <a:pt x="72915" y="399845"/>
                  </a:lnTo>
                  <a:lnTo>
                    <a:pt x="80462" y="417116"/>
                  </a:lnTo>
                  <a:lnTo>
                    <a:pt x="100839" y="458319"/>
                  </a:lnTo>
                  <a:lnTo>
                    <a:pt x="123067" y="498397"/>
                  </a:lnTo>
                  <a:lnTo>
                    <a:pt x="147090" y="537297"/>
                  </a:lnTo>
                  <a:lnTo>
                    <a:pt x="172244" y="574071"/>
                  </a:lnTo>
                  <a:lnTo>
                    <a:pt x="415182" y="528737"/>
                  </a:lnTo>
                  <a:lnTo>
                    <a:pt x="345351" y="379025"/>
                  </a:lnTo>
                  <a:close/>
                </a:path>
              </a:pathLst>
            </a:custGeom>
            <a:solidFill>
              <a:srgbClr val="C6C7C9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5068567" y="7025103"/>
              <a:ext cx="2291080" cy="1519555"/>
            </a:xfrm>
            <a:custGeom>
              <a:avLst/>
              <a:gdLst/>
              <a:ahLst/>
              <a:cxnLst/>
              <a:rect l="l" t="t" r="r" b="b"/>
              <a:pathLst>
                <a:path w="2291080" h="1519554">
                  <a:moveTo>
                    <a:pt x="2089993" y="305896"/>
                  </a:moveTo>
                  <a:lnTo>
                    <a:pt x="1305337" y="914359"/>
                  </a:lnTo>
                  <a:lnTo>
                    <a:pt x="1587946" y="1519534"/>
                  </a:lnTo>
                  <a:lnTo>
                    <a:pt x="2290720" y="719925"/>
                  </a:lnTo>
                  <a:lnTo>
                    <a:pt x="2089993" y="305896"/>
                  </a:lnTo>
                  <a:close/>
                </a:path>
                <a:path w="2291080" h="1519554">
                  <a:moveTo>
                    <a:pt x="1983599" y="6649"/>
                  </a:moveTo>
                  <a:lnTo>
                    <a:pt x="1135771" y="645017"/>
                  </a:lnTo>
                  <a:lnTo>
                    <a:pt x="1255474" y="907700"/>
                  </a:lnTo>
                  <a:lnTo>
                    <a:pt x="2099983" y="249385"/>
                  </a:lnTo>
                  <a:lnTo>
                    <a:pt x="1983599" y="6649"/>
                  </a:lnTo>
                  <a:close/>
                </a:path>
                <a:path w="2291080" h="1519554">
                  <a:moveTo>
                    <a:pt x="1075899" y="172895"/>
                  </a:moveTo>
                  <a:lnTo>
                    <a:pt x="617106" y="262672"/>
                  </a:lnTo>
                  <a:lnTo>
                    <a:pt x="666" y="641757"/>
                  </a:lnTo>
                  <a:lnTo>
                    <a:pt x="0" y="668924"/>
                  </a:lnTo>
                  <a:lnTo>
                    <a:pt x="1196" y="717719"/>
                  </a:lnTo>
                  <a:lnTo>
                    <a:pt x="4747" y="765895"/>
                  </a:lnTo>
                  <a:lnTo>
                    <a:pt x="5710" y="773711"/>
                  </a:lnTo>
                  <a:lnTo>
                    <a:pt x="191528" y="748102"/>
                  </a:lnTo>
                  <a:lnTo>
                    <a:pt x="1075899" y="172895"/>
                  </a:lnTo>
                  <a:close/>
                </a:path>
                <a:path w="2291080" h="1519554">
                  <a:moveTo>
                    <a:pt x="1933726" y="0"/>
                  </a:moveTo>
                  <a:lnTo>
                    <a:pt x="1478232" y="96426"/>
                  </a:lnTo>
                  <a:lnTo>
                    <a:pt x="623766" y="688230"/>
                  </a:lnTo>
                  <a:lnTo>
                    <a:pt x="1102547" y="621740"/>
                  </a:lnTo>
                  <a:lnTo>
                    <a:pt x="1933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5457570" y="8028179"/>
              <a:ext cx="560070" cy="499109"/>
            </a:xfrm>
            <a:custGeom>
              <a:avLst/>
              <a:gdLst/>
              <a:ahLst/>
              <a:cxnLst/>
              <a:rect l="l" t="t" r="r" b="b"/>
              <a:pathLst>
                <a:path w="560069" h="499109">
                  <a:moveTo>
                    <a:pt x="320178" y="0"/>
                  </a:moveTo>
                  <a:lnTo>
                    <a:pt x="0" y="36564"/>
                  </a:lnTo>
                  <a:lnTo>
                    <a:pt x="219438" y="488833"/>
                  </a:lnTo>
                  <a:lnTo>
                    <a:pt x="559585" y="498812"/>
                  </a:lnTo>
                  <a:lnTo>
                    <a:pt x="320178" y="0"/>
                  </a:lnTo>
                  <a:close/>
                </a:path>
              </a:pathLst>
            </a:custGeom>
            <a:solidFill>
              <a:srgbClr val="9B0A0D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5287988" y="7758873"/>
              <a:ext cx="455930" cy="276225"/>
            </a:xfrm>
            <a:custGeom>
              <a:avLst/>
              <a:gdLst/>
              <a:ahLst/>
              <a:cxnLst/>
              <a:rect l="l" t="t" r="r" b="b"/>
              <a:pathLst>
                <a:path w="455930" h="276225">
                  <a:moveTo>
                    <a:pt x="345800" y="0"/>
                  </a:moveTo>
                  <a:lnTo>
                    <a:pt x="0" y="49851"/>
                  </a:lnTo>
                  <a:lnTo>
                    <a:pt x="113054" y="275960"/>
                  </a:lnTo>
                  <a:lnTo>
                    <a:pt x="455514" y="242715"/>
                  </a:lnTo>
                  <a:lnTo>
                    <a:pt x="345800" y="0"/>
                  </a:lnTo>
                  <a:close/>
                </a:path>
              </a:pathLst>
            </a:custGeom>
            <a:solidFill>
              <a:srgbClr val="B01116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5294669" y="7133797"/>
              <a:ext cx="1183640" cy="645160"/>
            </a:xfrm>
            <a:custGeom>
              <a:avLst/>
              <a:gdLst/>
              <a:ahLst/>
              <a:cxnLst/>
              <a:rect l="l" t="t" r="r" b="b"/>
              <a:pathLst>
                <a:path w="1183640" h="645159">
                  <a:moveTo>
                    <a:pt x="1183618" y="0"/>
                  </a:moveTo>
                  <a:lnTo>
                    <a:pt x="827849" y="89777"/>
                  </a:lnTo>
                  <a:lnTo>
                    <a:pt x="0" y="645017"/>
                  </a:lnTo>
                  <a:lnTo>
                    <a:pt x="339120" y="585175"/>
                  </a:lnTo>
                  <a:lnTo>
                    <a:pt x="1183618" y="0"/>
                  </a:lnTo>
                  <a:close/>
                </a:path>
              </a:pathLst>
            </a:custGeom>
            <a:solidFill>
              <a:srgbClr val="CD181E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6373918" y="7330668"/>
              <a:ext cx="831215" cy="720090"/>
            </a:xfrm>
            <a:custGeom>
              <a:avLst/>
              <a:gdLst/>
              <a:ahLst/>
              <a:cxnLst/>
              <a:rect l="l" t="t" r="r" b="b"/>
              <a:pathLst>
                <a:path w="831215" h="720090">
                  <a:moveTo>
                    <a:pt x="784583" y="0"/>
                  </a:moveTo>
                  <a:lnTo>
                    <a:pt x="0" y="608787"/>
                  </a:lnTo>
                  <a:lnTo>
                    <a:pt x="51841" y="719821"/>
                  </a:lnTo>
                  <a:lnTo>
                    <a:pt x="831136" y="96415"/>
                  </a:lnTo>
                  <a:lnTo>
                    <a:pt x="784583" y="0"/>
                  </a:lnTo>
                  <a:close/>
                </a:path>
              </a:pathLst>
            </a:custGeom>
            <a:solidFill>
              <a:srgbClr val="E0E2E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5151774" y="7964988"/>
              <a:ext cx="1235710" cy="201295"/>
            </a:xfrm>
            <a:custGeom>
              <a:avLst/>
              <a:gdLst/>
              <a:ahLst/>
              <a:cxnLst/>
              <a:rect l="l" t="t" r="r" b="b"/>
              <a:pathLst>
                <a:path w="1235709" h="201295">
                  <a:moveTo>
                    <a:pt x="306781" y="176530"/>
                  </a:moveTo>
                  <a:lnTo>
                    <a:pt x="272529" y="103098"/>
                  </a:lnTo>
                  <a:lnTo>
                    <a:pt x="0" y="123698"/>
                  </a:lnTo>
                  <a:lnTo>
                    <a:pt x="7632" y="141185"/>
                  </a:lnTo>
                  <a:lnTo>
                    <a:pt x="28016" y="182397"/>
                  </a:lnTo>
                  <a:lnTo>
                    <a:pt x="38303" y="200939"/>
                  </a:lnTo>
                  <a:lnTo>
                    <a:pt x="306781" y="176530"/>
                  </a:lnTo>
                  <a:close/>
                </a:path>
                <a:path w="1235709" h="201295">
                  <a:moveTo>
                    <a:pt x="1235252" y="103098"/>
                  </a:moveTo>
                  <a:lnTo>
                    <a:pt x="1186853" y="0"/>
                  </a:lnTo>
                  <a:lnTo>
                    <a:pt x="1160272" y="19964"/>
                  </a:lnTo>
                  <a:lnTo>
                    <a:pt x="681494" y="59880"/>
                  </a:lnTo>
                  <a:lnTo>
                    <a:pt x="665886" y="59880"/>
                  </a:lnTo>
                  <a:lnTo>
                    <a:pt x="695794" y="129679"/>
                  </a:lnTo>
                  <a:lnTo>
                    <a:pt x="1235252" y="103098"/>
                  </a:lnTo>
                  <a:close/>
                </a:path>
              </a:pathLst>
            </a:custGeom>
            <a:solidFill>
              <a:srgbClr val="929496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5020622" y="8361417"/>
              <a:ext cx="754380" cy="454025"/>
            </a:xfrm>
            <a:custGeom>
              <a:avLst/>
              <a:gdLst/>
              <a:ahLst/>
              <a:cxnLst/>
              <a:rect l="l" t="t" r="r" b="b"/>
              <a:pathLst>
                <a:path w="754380" h="454025">
                  <a:moveTo>
                    <a:pt x="433775" y="0"/>
                  </a:moveTo>
                  <a:lnTo>
                    <a:pt x="387579" y="1887"/>
                  </a:lnTo>
                  <a:lnTo>
                    <a:pt x="334343" y="8012"/>
                  </a:lnTo>
                  <a:lnTo>
                    <a:pt x="273403" y="19607"/>
                  </a:lnTo>
                  <a:lnTo>
                    <a:pt x="204098" y="37908"/>
                  </a:lnTo>
                  <a:lnTo>
                    <a:pt x="146889" y="58285"/>
                  </a:lnTo>
                  <a:lnTo>
                    <a:pt x="97307" y="82578"/>
                  </a:lnTo>
                  <a:lnTo>
                    <a:pt x="56591" y="109934"/>
                  </a:lnTo>
                  <a:lnTo>
                    <a:pt x="25976" y="139501"/>
                  </a:lnTo>
                  <a:lnTo>
                    <a:pt x="0" y="201861"/>
                  </a:lnTo>
                  <a:lnTo>
                    <a:pt x="6541" y="230916"/>
                  </a:lnTo>
                  <a:lnTo>
                    <a:pt x="53827" y="293403"/>
                  </a:lnTo>
                  <a:lnTo>
                    <a:pt x="91209" y="324554"/>
                  </a:lnTo>
                  <a:lnTo>
                    <a:pt x="135507" y="354122"/>
                  </a:lnTo>
                  <a:lnTo>
                    <a:pt x="185041" y="380967"/>
                  </a:lnTo>
                  <a:lnTo>
                    <a:pt x="238128" y="403949"/>
                  </a:lnTo>
                  <a:lnTo>
                    <a:pt x="295967" y="422736"/>
                  </a:lnTo>
                  <a:lnTo>
                    <a:pt x="353675" y="436151"/>
                  </a:lnTo>
                  <a:lnTo>
                    <a:pt x="408929" y="445067"/>
                  </a:lnTo>
                  <a:lnTo>
                    <a:pt x="459405" y="450355"/>
                  </a:lnTo>
                  <a:lnTo>
                    <a:pt x="502779" y="452888"/>
                  </a:lnTo>
                  <a:lnTo>
                    <a:pt x="536727" y="453539"/>
                  </a:lnTo>
                  <a:lnTo>
                    <a:pt x="580526" y="449006"/>
                  </a:lnTo>
                  <a:lnTo>
                    <a:pt x="621320" y="436006"/>
                  </a:lnTo>
                  <a:lnTo>
                    <a:pt x="658236" y="415437"/>
                  </a:lnTo>
                  <a:lnTo>
                    <a:pt x="690399" y="388195"/>
                  </a:lnTo>
                  <a:lnTo>
                    <a:pt x="716935" y="355180"/>
                  </a:lnTo>
                  <a:lnTo>
                    <a:pt x="736972" y="317288"/>
                  </a:lnTo>
                  <a:lnTo>
                    <a:pt x="749635" y="275418"/>
                  </a:lnTo>
                  <a:lnTo>
                    <a:pt x="754050" y="230467"/>
                  </a:lnTo>
                  <a:lnTo>
                    <a:pt x="748265" y="180079"/>
                  </a:lnTo>
                  <a:lnTo>
                    <a:pt x="731809" y="134909"/>
                  </a:lnTo>
                  <a:lnTo>
                    <a:pt x="706034" y="95529"/>
                  </a:lnTo>
                  <a:lnTo>
                    <a:pt x="672288" y="62515"/>
                  </a:lnTo>
                  <a:lnTo>
                    <a:pt x="631921" y="36440"/>
                  </a:lnTo>
                  <a:lnTo>
                    <a:pt x="586284" y="17879"/>
                  </a:lnTo>
                  <a:lnTo>
                    <a:pt x="536727" y="7406"/>
                  </a:lnTo>
                  <a:lnTo>
                    <a:pt x="473590" y="1113"/>
                  </a:lnTo>
                  <a:lnTo>
                    <a:pt x="433775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59206" y="8396026"/>
              <a:ext cx="442017" cy="37341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409141" y="8415123"/>
              <a:ext cx="334645" cy="363855"/>
            </a:xfrm>
            <a:custGeom>
              <a:avLst/>
              <a:gdLst/>
              <a:ahLst/>
              <a:cxnLst/>
              <a:rect l="l" t="t" r="r" b="b"/>
              <a:pathLst>
                <a:path w="334644" h="363854">
                  <a:moveTo>
                    <a:pt x="177565" y="0"/>
                  </a:moveTo>
                  <a:lnTo>
                    <a:pt x="132750" y="3957"/>
                  </a:lnTo>
                  <a:lnTo>
                    <a:pt x="91768" y="20012"/>
                  </a:lnTo>
                  <a:lnTo>
                    <a:pt x="56309" y="46522"/>
                  </a:lnTo>
                  <a:lnTo>
                    <a:pt x="28067" y="81845"/>
                  </a:lnTo>
                  <a:lnTo>
                    <a:pt x="8733" y="124338"/>
                  </a:lnTo>
                  <a:lnTo>
                    <a:pt x="0" y="172361"/>
                  </a:lnTo>
                  <a:lnTo>
                    <a:pt x="3218" y="221052"/>
                  </a:lnTo>
                  <a:lnTo>
                    <a:pt x="17594" y="265461"/>
                  </a:lnTo>
                  <a:lnTo>
                    <a:pt x="41634" y="303765"/>
                  </a:lnTo>
                  <a:lnTo>
                    <a:pt x="73843" y="334139"/>
                  </a:lnTo>
                  <a:lnTo>
                    <a:pt x="112727" y="354759"/>
                  </a:lnTo>
                  <a:lnTo>
                    <a:pt x="156791" y="363800"/>
                  </a:lnTo>
                  <a:lnTo>
                    <a:pt x="201622" y="359837"/>
                  </a:lnTo>
                  <a:lnTo>
                    <a:pt x="242616" y="343778"/>
                  </a:lnTo>
                  <a:lnTo>
                    <a:pt x="258021" y="332262"/>
                  </a:lnTo>
                  <a:lnTo>
                    <a:pt x="159879" y="332262"/>
                  </a:lnTo>
                  <a:lnTo>
                    <a:pt x="116328" y="322083"/>
                  </a:lnTo>
                  <a:lnTo>
                    <a:pt x="79344" y="298568"/>
                  </a:lnTo>
                  <a:lnTo>
                    <a:pt x="51078" y="264319"/>
                  </a:lnTo>
                  <a:lnTo>
                    <a:pt x="33676" y="221935"/>
                  </a:lnTo>
                  <a:lnTo>
                    <a:pt x="29287" y="174015"/>
                  </a:lnTo>
                  <a:lnTo>
                    <a:pt x="39090" y="126933"/>
                  </a:lnTo>
                  <a:lnTo>
                    <a:pt x="61199" y="86814"/>
                  </a:lnTo>
                  <a:lnTo>
                    <a:pt x="93179" y="56005"/>
                  </a:lnTo>
                  <a:lnTo>
                    <a:pt x="132598" y="36850"/>
                  </a:lnTo>
                  <a:lnTo>
                    <a:pt x="177020" y="31695"/>
                  </a:lnTo>
                  <a:lnTo>
                    <a:pt x="262696" y="31695"/>
                  </a:lnTo>
                  <a:lnTo>
                    <a:pt x="260536" y="29658"/>
                  </a:lnTo>
                  <a:lnTo>
                    <a:pt x="221645" y="9040"/>
                  </a:lnTo>
                  <a:lnTo>
                    <a:pt x="177565" y="0"/>
                  </a:lnTo>
                  <a:close/>
                </a:path>
                <a:path w="334644" h="363854">
                  <a:moveTo>
                    <a:pt x="262696" y="31695"/>
                  </a:moveTo>
                  <a:lnTo>
                    <a:pt x="177020" y="31695"/>
                  </a:lnTo>
                  <a:lnTo>
                    <a:pt x="220566" y="41867"/>
                  </a:lnTo>
                  <a:lnTo>
                    <a:pt x="257544" y="65381"/>
                  </a:lnTo>
                  <a:lnTo>
                    <a:pt x="285806" y="99631"/>
                  </a:lnTo>
                  <a:lnTo>
                    <a:pt x="303204" y="142013"/>
                  </a:lnTo>
                  <a:lnTo>
                    <a:pt x="307592" y="189920"/>
                  </a:lnTo>
                  <a:lnTo>
                    <a:pt x="297779" y="237008"/>
                  </a:lnTo>
                  <a:lnTo>
                    <a:pt x="275674" y="277130"/>
                  </a:lnTo>
                  <a:lnTo>
                    <a:pt x="243704" y="307943"/>
                  </a:lnTo>
                  <a:lnTo>
                    <a:pt x="204297" y="327101"/>
                  </a:lnTo>
                  <a:lnTo>
                    <a:pt x="159879" y="332262"/>
                  </a:lnTo>
                  <a:lnTo>
                    <a:pt x="258021" y="332262"/>
                  </a:lnTo>
                  <a:lnTo>
                    <a:pt x="278080" y="317266"/>
                  </a:lnTo>
                  <a:lnTo>
                    <a:pt x="306323" y="281943"/>
                  </a:lnTo>
                  <a:lnTo>
                    <a:pt x="325652" y="239453"/>
                  </a:lnTo>
                  <a:lnTo>
                    <a:pt x="334377" y="191439"/>
                  </a:lnTo>
                  <a:lnTo>
                    <a:pt x="331160" y="142744"/>
                  </a:lnTo>
                  <a:lnTo>
                    <a:pt x="316786" y="98334"/>
                  </a:lnTo>
                  <a:lnTo>
                    <a:pt x="292747" y="60030"/>
                  </a:lnTo>
                  <a:lnTo>
                    <a:pt x="262696" y="316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470901" y="8488107"/>
              <a:ext cx="143995" cy="21784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476991" y="8658148"/>
              <a:ext cx="729615" cy="438784"/>
            </a:xfrm>
            <a:custGeom>
              <a:avLst/>
              <a:gdLst/>
              <a:ahLst/>
              <a:cxnLst/>
              <a:rect l="l" t="t" r="r" b="b"/>
              <a:pathLst>
                <a:path w="729615" h="438784">
                  <a:moveTo>
                    <a:pt x="419465" y="0"/>
                  </a:moveTo>
                  <a:lnTo>
                    <a:pt x="374796" y="1831"/>
                  </a:lnTo>
                  <a:lnTo>
                    <a:pt x="323317" y="7758"/>
                  </a:lnTo>
                  <a:lnTo>
                    <a:pt x="264390" y="18974"/>
                  </a:lnTo>
                  <a:lnTo>
                    <a:pt x="197376" y="36670"/>
                  </a:lnTo>
                  <a:lnTo>
                    <a:pt x="142050" y="56373"/>
                  </a:lnTo>
                  <a:lnTo>
                    <a:pt x="94101" y="79863"/>
                  </a:lnTo>
                  <a:lnTo>
                    <a:pt x="54726" y="106317"/>
                  </a:lnTo>
                  <a:lnTo>
                    <a:pt x="25120" y="134911"/>
                  </a:lnTo>
                  <a:lnTo>
                    <a:pt x="0" y="195220"/>
                  </a:lnTo>
                  <a:lnTo>
                    <a:pt x="6326" y="223314"/>
                  </a:lnTo>
                  <a:lnTo>
                    <a:pt x="52054" y="283741"/>
                  </a:lnTo>
                  <a:lnTo>
                    <a:pt x="88203" y="313865"/>
                  </a:lnTo>
                  <a:lnTo>
                    <a:pt x="131039" y="342459"/>
                  </a:lnTo>
                  <a:lnTo>
                    <a:pt x="178935" y="368418"/>
                  </a:lnTo>
                  <a:lnTo>
                    <a:pt x="230265" y="390638"/>
                  </a:lnTo>
                  <a:lnTo>
                    <a:pt x="286203" y="408803"/>
                  </a:lnTo>
                  <a:lnTo>
                    <a:pt x="342010" y="421775"/>
                  </a:lnTo>
                  <a:lnTo>
                    <a:pt x="395440" y="430398"/>
                  </a:lnTo>
                  <a:lnTo>
                    <a:pt x="444248" y="435514"/>
                  </a:lnTo>
                  <a:lnTo>
                    <a:pt x="486186" y="437965"/>
                  </a:lnTo>
                  <a:lnTo>
                    <a:pt x="519010" y="438595"/>
                  </a:lnTo>
                  <a:lnTo>
                    <a:pt x="567195" y="432897"/>
                  </a:lnTo>
                  <a:lnTo>
                    <a:pt x="611429" y="416667"/>
                  </a:lnTo>
                  <a:lnTo>
                    <a:pt x="650451" y="391199"/>
                  </a:lnTo>
                  <a:lnTo>
                    <a:pt x="682998" y="357789"/>
                  </a:lnTo>
                  <a:lnTo>
                    <a:pt x="707808" y="317733"/>
                  </a:lnTo>
                  <a:lnTo>
                    <a:pt x="723620" y="272326"/>
                  </a:lnTo>
                  <a:lnTo>
                    <a:pt x="729171" y="222863"/>
                  </a:lnTo>
                  <a:lnTo>
                    <a:pt x="723576" y="174141"/>
                  </a:lnTo>
                  <a:lnTo>
                    <a:pt x="707662" y="130461"/>
                  </a:lnTo>
                  <a:lnTo>
                    <a:pt x="682734" y="92381"/>
                  </a:lnTo>
                  <a:lnTo>
                    <a:pt x="650099" y="60455"/>
                  </a:lnTo>
                  <a:lnTo>
                    <a:pt x="611063" y="35240"/>
                  </a:lnTo>
                  <a:lnTo>
                    <a:pt x="566931" y="17291"/>
                  </a:lnTo>
                  <a:lnTo>
                    <a:pt x="519010" y="7163"/>
                  </a:lnTo>
                  <a:lnTo>
                    <a:pt x="457965" y="1073"/>
                  </a:lnTo>
                  <a:lnTo>
                    <a:pt x="419465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14312" y="8691620"/>
              <a:ext cx="427725" cy="36110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4852703" y="8710085"/>
              <a:ext cx="323850" cy="352425"/>
            </a:xfrm>
            <a:custGeom>
              <a:avLst/>
              <a:gdLst/>
              <a:ahLst/>
              <a:cxnLst/>
              <a:rect l="l" t="t" r="r" b="b"/>
              <a:pathLst>
                <a:path w="323850" h="352425">
                  <a:moveTo>
                    <a:pt x="171701" y="0"/>
                  </a:moveTo>
                  <a:lnTo>
                    <a:pt x="128362" y="3832"/>
                  </a:lnTo>
                  <a:lnTo>
                    <a:pt x="88732" y="19361"/>
                  </a:lnTo>
                  <a:lnTo>
                    <a:pt x="54445" y="44997"/>
                  </a:lnTo>
                  <a:lnTo>
                    <a:pt x="27138" y="79152"/>
                  </a:lnTo>
                  <a:lnTo>
                    <a:pt x="8444" y="120237"/>
                  </a:lnTo>
                  <a:lnTo>
                    <a:pt x="0" y="166665"/>
                  </a:lnTo>
                  <a:lnTo>
                    <a:pt x="3108" y="213754"/>
                  </a:lnTo>
                  <a:lnTo>
                    <a:pt x="17007" y="256708"/>
                  </a:lnTo>
                  <a:lnTo>
                    <a:pt x="40252" y="293758"/>
                  </a:lnTo>
                  <a:lnTo>
                    <a:pt x="71398" y="323138"/>
                  </a:lnTo>
                  <a:lnTo>
                    <a:pt x="108998" y="343081"/>
                  </a:lnTo>
                  <a:lnTo>
                    <a:pt x="151607" y="351821"/>
                  </a:lnTo>
                  <a:lnTo>
                    <a:pt x="194953" y="347992"/>
                  </a:lnTo>
                  <a:lnTo>
                    <a:pt x="234592" y="332463"/>
                  </a:lnTo>
                  <a:lnTo>
                    <a:pt x="249539" y="321288"/>
                  </a:lnTo>
                  <a:lnTo>
                    <a:pt x="154592" y="321288"/>
                  </a:lnTo>
                  <a:lnTo>
                    <a:pt x="112480" y="311448"/>
                  </a:lnTo>
                  <a:lnTo>
                    <a:pt x="76717" y="288715"/>
                  </a:lnTo>
                  <a:lnTo>
                    <a:pt x="49384" y="255602"/>
                  </a:lnTo>
                  <a:lnTo>
                    <a:pt x="32559" y="214622"/>
                  </a:lnTo>
                  <a:lnTo>
                    <a:pt x="28323" y="168288"/>
                  </a:lnTo>
                  <a:lnTo>
                    <a:pt x="37800" y="122757"/>
                  </a:lnTo>
                  <a:lnTo>
                    <a:pt x="59172" y="83961"/>
                  </a:lnTo>
                  <a:lnTo>
                    <a:pt x="90090" y="54170"/>
                  </a:lnTo>
                  <a:lnTo>
                    <a:pt x="128201" y="35650"/>
                  </a:lnTo>
                  <a:lnTo>
                    <a:pt x="171157" y="30669"/>
                  </a:lnTo>
                  <a:lnTo>
                    <a:pt x="254040" y="30669"/>
                  </a:lnTo>
                  <a:lnTo>
                    <a:pt x="251926" y="28675"/>
                  </a:lnTo>
                  <a:lnTo>
                    <a:pt x="214322" y="8737"/>
                  </a:lnTo>
                  <a:lnTo>
                    <a:pt x="171701" y="0"/>
                  </a:lnTo>
                  <a:close/>
                </a:path>
                <a:path w="323850" h="352425">
                  <a:moveTo>
                    <a:pt x="254040" y="30669"/>
                  </a:moveTo>
                  <a:lnTo>
                    <a:pt x="171157" y="30669"/>
                  </a:lnTo>
                  <a:lnTo>
                    <a:pt x="213271" y="40490"/>
                  </a:lnTo>
                  <a:lnTo>
                    <a:pt x="249032" y="63222"/>
                  </a:lnTo>
                  <a:lnTo>
                    <a:pt x="276361" y="96342"/>
                  </a:lnTo>
                  <a:lnTo>
                    <a:pt x="293181" y="137328"/>
                  </a:lnTo>
                  <a:lnTo>
                    <a:pt x="297415" y="183659"/>
                  </a:lnTo>
                  <a:lnTo>
                    <a:pt x="287934" y="229202"/>
                  </a:lnTo>
                  <a:lnTo>
                    <a:pt x="266561" y="267999"/>
                  </a:lnTo>
                  <a:lnTo>
                    <a:pt x="235647" y="297788"/>
                  </a:lnTo>
                  <a:lnTo>
                    <a:pt x="197541" y="316305"/>
                  </a:lnTo>
                  <a:lnTo>
                    <a:pt x="154592" y="321288"/>
                  </a:lnTo>
                  <a:lnTo>
                    <a:pt x="249539" y="321288"/>
                  </a:lnTo>
                  <a:lnTo>
                    <a:pt x="268887" y="306824"/>
                  </a:lnTo>
                  <a:lnTo>
                    <a:pt x="296201" y="272662"/>
                  </a:lnTo>
                  <a:lnTo>
                    <a:pt x="314898" y="231566"/>
                  </a:lnTo>
                  <a:lnTo>
                    <a:pt x="323340" y="185125"/>
                  </a:lnTo>
                  <a:lnTo>
                    <a:pt x="320221" y="138037"/>
                  </a:lnTo>
                  <a:lnTo>
                    <a:pt x="306318" y="95090"/>
                  </a:lnTo>
                  <a:lnTo>
                    <a:pt x="283072" y="58047"/>
                  </a:lnTo>
                  <a:lnTo>
                    <a:pt x="254040" y="30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912405" y="8780664"/>
              <a:ext cx="139252" cy="21071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4041601" y="8032183"/>
              <a:ext cx="2157730" cy="1155065"/>
            </a:xfrm>
            <a:custGeom>
              <a:avLst/>
              <a:gdLst/>
              <a:ahLst/>
              <a:cxnLst/>
              <a:rect l="l" t="t" r="r" b="b"/>
              <a:pathLst>
                <a:path w="2157730" h="1155065">
                  <a:moveTo>
                    <a:pt x="2005862" y="0"/>
                  </a:moveTo>
                  <a:lnTo>
                    <a:pt x="1800794" y="8476"/>
                  </a:lnTo>
                  <a:lnTo>
                    <a:pt x="1592061" y="31028"/>
                  </a:lnTo>
                  <a:lnTo>
                    <a:pt x="1431864" y="66066"/>
                  </a:lnTo>
                  <a:lnTo>
                    <a:pt x="1329170" y="98299"/>
                  </a:lnTo>
                  <a:lnTo>
                    <a:pt x="1292945" y="112441"/>
                  </a:lnTo>
                  <a:lnTo>
                    <a:pt x="107830" y="938709"/>
                  </a:lnTo>
                  <a:lnTo>
                    <a:pt x="42579" y="989292"/>
                  </a:lnTo>
                  <a:lnTo>
                    <a:pt x="8518" y="1027963"/>
                  </a:lnTo>
                  <a:lnTo>
                    <a:pt x="0" y="1058295"/>
                  </a:lnTo>
                  <a:lnTo>
                    <a:pt x="11374" y="1083861"/>
                  </a:lnTo>
                  <a:lnTo>
                    <a:pt x="36994" y="1108233"/>
                  </a:lnTo>
                  <a:lnTo>
                    <a:pt x="81334" y="1139317"/>
                  </a:lnTo>
                  <a:lnTo>
                    <a:pt x="122749" y="1154768"/>
                  </a:lnTo>
                  <a:lnTo>
                    <a:pt x="168042" y="1154430"/>
                  </a:lnTo>
                  <a:lnTo>
                    <a:pt x="224015" y="1138148"/>
                  </a:lnTo>
                  <a:lnTo>
                    <a:pt x="569171" y="957761"/>
                  </a:lnTo>
                  <a:lnTo>
                    <a:pt x="1228988" y="598977"/>
                  </a:lnTo>
                  <a:lnTo>
                    <a:pt x="1869664" y="247516"/>
                  </a:lnTo>
                  <a:lnTo>
                    <a:pt x="2157401" y="89091"/>
                  </a:lnTo>
                  <a:lnTo>
                    <a:pt x="2150733" y="32749"/>
                  </a:lnTo>
                  <a:lnTo>
                    <a:pt x="2111364" y="5571"/>
                  </a:lnTo>
                  <a:lnTo>
                    <a:pt x="2005862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092313" y="8082455"/>
              <a:ext cx="2021140" cy="106204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5253920" y="8067327"/>
              <a:ext cx="875665" cy="177165"/>
            </a:xfrm>
            <a:custGeom>
              <a:avLst/>
              <a:gdLst/>
              <a:ahLst/>
              <a:cxnLst/>
              <a:rect l="l" t="t" r="r" b="b"/>
              <a:pathLst>
                <a:path w="875665" h="177165">
                  <a:moveTo>
                    <a:pt x="807180" y="0"/>
                  </a:moveTo>
                  <a:lnTo>
                    <a:pt x="710417" y="106"/>
                  </a:lnTo>
                  <a:lnTo>
                    <a:pt x="528580" y="12131"/>
                  </a:lnTo>
                  <a:lnTo>
                    <a:pt x="352589" y="34022"/>
                  </a:lnTo>
                  <a:lnTo>
                    <a:pt x="220126" y="63998"/>
                  </a:lnTo>
                  <a:lnTo>
                    <a:pt x="136647" y="90477"/>
                  </a:lnTo>
                  <a:lnTo>
                    <a:pt x="0" y="177037"/>
                  </a:lnTo>
                  <a:lnTo>
                    <a:pt x="118767" y="133057"/>
                  </a:lnTo>
                  <a:lnTo>
                    <a:pt x="205034" y="108261"/>
                  </a:lnTo>
                  <a:lnTo>
                    <a:pt x="300809" y="93526"/>
                  </a:lnTo>
                  <a:lnTo>
                    <a:pt x="448101" y="79731"/>
                  </a:lnTo>
                  <a:lnTo>
                    <a:pt x="606992" y="77751"/>
                  </a:lnTo>
                  <a:lnTo>
                    <a:pt x="687727" y="96986"/>
                  </a:lnTo>
                  <a:lnTo>
                    <a:pt x="716765" y="120759"/>
                  </a:lnTo>
                  <a:lnTo>
                    <a:pt x="720564" y="132389"/>
                  </a:lnTo>
                  <a:lnTo>
                    <a:pt x="875638" y="49586"/>
                  </a:lnTo>
                  <a:lnTo>
                    <a:pt x="851409" y="15322"/>
                  </a:lnTo>
                  <a:lnTo>
                    <a:pt x="807180" y="0"/>
                  </a:lnTo>
                  <a:close/>
                </a:path>
              </a:pathLst>
            </a:custGeom>
            <a:solidFill>
              <a:srgbClr val="929496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4330047" y="8176520"/>
              <a:ext cx="1527810" cy="877569"/>
            </a:xfrm>
            <a:custGeom>
              <a:avLst/>
              <a:gdLst/>
              <a:ahLst/>
              <a:cxnLst/>
              <a:rect l="l" t="t" r="r" b="b"/>
              <a:pathLst>
                <a:path w="1527809" h="877570">
                  <a:moveTo>
                    <a:pt x="1499044" y="0"/>
                  </a:moveTo>
                  <a:lnTo>
                    <a:pt x="1424105" y="32339"/>
                  </a:lnTo>
                  <a:lnTo>
                    <a:pt x="1162310" y="181836"/>
                  </a:lnTo>
                  <a:lnTo>
                    <a:pt x="687492" y="458090"/>
                  </a:lnTo>
                  <a:lnTo>
                    <a:pt x="232122" y="724222"/>
                  </a:lnTo>
                  <a:lnTo>
                    <a:pt x="28671" y="843351"/>
                  </a:lnTo>
                  <a:lnTo>
                    <a:pt x="0" y="877036"/>
                  </a:lnTo>
                  <a:lnTo>
                    <a:pt x="15351" y="873528"/>
                  </a:lnTo>
                  <a:lnTo>
                    <a:pt x="53613" y="858324"/>
                  </a:lnTo>
                  <a:lnTo>
                    <a:pt x="1527484" y="32339"/>
                  </a:lnTo>
                  <a:lnTo>
                    <a:pt x="1514231" y="8084"/>
                  </a:lnTo>
                  <a:lnTo>
                    <a:pt x="14990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4898998" y="7293449"/>
              <a:ext cx="916305" cy="349250"/>
            </a:xfrm>
            <a:custGeom>
              <a:avLst/>
              <a:gdLst/>
              <a:ahLst/>
              <a:cxnLst/>
              <a:rect l="l" t="t" r="r" b="b"/>
              <a:pathLst>
                <a:path w="916305" h="349250">
                  <a:moveTo>
                    <a:pt x="542546" y="0"/>
                  </a:moveTo>
                  <a:lnTo>
                    <a:pt x="445525" y="3269"/>
                  </a:lnTo>
                  <a:lnTo>
                    <a:pt x="391555" y="22053"/>
                  </a:lnTo>
                  <a:lnTo>
                    <a:pt x="350057" y="40798"/>
                  </a:lnTo>
                  <a:lnTo>
                    <a:pt x="305591" y="56568"/>
                  </a:lnTo>
                  <a:lnTo>
                    <a:pt x="242715" y="66429"/>
                  </a:lnTo>
                  <a:lnTo>
                    <a:pt x="181619" y="70305"/>
                  </a:lnTo>
                  <a:lnTo>
                    <a:pt x="140088" y="67713"/>
                  </a:lnTo>
                  <a:lnTo>
                    <a:pt x="99074" y="55158"/>
                  </a:lnTo>
                  <a:lnTo>
                    <a:pt x="39527" y="29142"/>
                  </a:lnTo>
                  <a:lnTo>
                    <a:pt x="133210" y="214582"/>
                  </a:lnTo>
                  <a:lnTo>
                    <a:pt x="0" y="349070"/>
                  </a:lnTo>
                  <a:lnTo>
                    <a:pt x="33685" y="345137"/>
                  </a:lnTo>
                  <a:lnTo>
                    <a:pt x="112547" y="334702"/>
                  </a:lnTo>
                  <a:lnTo>
                    <a:pt x="203293" y="319813"/>
                  </a:lnTo>
                  <a:lnTo>
                    <a:pt x="272630" y="302516"/>
                  </a:lnTo>
                  <a:lnTo>
                    <a:pt x="320384" y="280969"/>
                  </a:lnTo>
                  <a:lnTo>
                    <a:pt x="369332" y="255409"/>
                  </a:lnTo>
                  <a:lnTo>
                    <a:pt x="420635" y="230959"/>
                  </a:lnTo>
                  <a:lnTo>
                    <a:pt x="475451" y="212739"/>
                  </a:lnTo>
                  <a:lnTo>
                    <a:pt x="521593" y="203899"/>
                  </a:lnTo>
                  <a:lnTo>
                    <a:pt x="561014" y="200500"/>
                  </a:lnTo>
                  <a:lnTo>
                    <a:pt x="596721" y="201556"/>
                  </a:lnTo>
                  <a:lnTo>
                    <a:pt x="662083" y="211421"/>
                  </a:lnTo>
                  <a:lnTo>
                    <a:pt x="756632" y="234388"/>
                  </a:lnTo>
                  <a:lnTo>
                    <a:pt x="864455" y="262612"/>
                  </a:lnTo>
                  <a:lnTo>
                    <a:pt x="915835" y="122124"/>
                  </a:lnTo>
                  <a:lnTo>
                    <a:pt x="831210" y="46493"/>
                  </a:lnTo>
                  <a:lnTo>
                    <a:pt x="783199" y="36398"/>
                  </a:lnTo>
                  <a:lnTo>
                    <a:pt x="671041" y="15971"/>
                  </a:lnTo>
                  <a:lnTo>
                    <a:pt x="542546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969104" y="7318750"/>
              <a:ext cx="845754" cy="29253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5617261" y="6494439"/>
              <a:ext cx="426720" cy="1038860"/>
            </a:xfrm>
            <a:custGeom>
              <a:avLst/>
              <a:gdLst/>
              <a:ahLst/>
              <a:cxnLst/>
              <a:rect l="l" t="t" r="r" b="b"/>
              <a:pathLst>
                <a:path w="426719" h="1038859">
                  <a:moveTo>
                    <a:pt x="385985" y="0"/>
                  </a:moveTo>
                  <a:lnTo>
                    <a:pt x="272512" y="217103"/>
                  </a:lnTo>
                  <a:lnTo>
                    <a:pt x="129553" y="94101"/>
                  </a:lnTo>
                  <a:lnTo>
                    <a:pt x="134534" y="132163"/>
                  </a:lnTo>
                  <a:lnTo>
                    <a:pt x="143113" y="223028"/>
                  </a:lnTo>
                  <a:lnTo>
                    <a:pt x="145747" y="331718"/>
                  </a:lnTo>
                  <a:lnTo>
                    <a:pt x="132893" y="423254"/>
                  </a:lnTo>
                  <a:lnTo>
                    <a:pt x="118511" y="468959"/>
                  </a:lnTo>
                  <a:lnTo>
                    <a:pt x="109368" y="498971"/>
                  </a:lnTo>
                  <a:lnTo>
                    <a:pt x="99437" y="523751"/>
                  </a:lnTo>
                  <a:lnTo>
                    <a:pt x="82691" y="553763"/>
                  </a:lnTo>
                  <a:lnTo>
                    <a:pt x="53105" y="599468"/>
                  </a:lnTo>
                  <a:lnTo>
                    <a:pt x="22754" y="651250"/>
                  </a:lnTo>
                  <a:lnTo>
                    <a:pt x="5950" y="694893"/>
                  </a:lnTo>
                  <a:lnTo>
                    <a:pt x="0" y="733924"/>
                  </a:lnTo>
                  <a:lnTo>
                    <a:pt x="2211" y="771870"/>
                  </a:lnTo>
                  <a:lnTo>
                    <a:pt x="9892" y="812257"/>
                  </a:lnTo>
                  <a:lnTo>
                    <a:pt x="20174" y="855900"/>
                  </a:lnTo>
                  <a:lnTo>
                    <a:pt x="32777" y="893998"/>
                  </a:lnTo>
                  <a:lnTo>
                    <a:pt x="55961" y="947748"/>
                  </a:lnTo>
                  <a:lnTo>
                    <a:pt x="97983" y="1038345"/>
                  </a:lnTo>
                  <a:lnTo>
                    <a:pt x="272512" y="865450"/>
                  </a:lnTo>
                  <a:lnTo>
                    <a:pt x="263143" y="841361"/>
                  </a:lnTo>
                  <a:lnTo>
                    <a:pt x="251689" y="813103"/>
                  </a:lnTo>
                  <a:lnTo>
                    <a:pt x="235948" y="775683"/>
                  </a:lnTo>
                  <a:lnTo>
                    <a:pt x="218872" y="739904"/>
                  </a:lnTo>
                  <a:lnTo>
                    <a:pt x="206847" y="710494"/>
                  </a:lnTo>
                  <a:lnTo>
                    <a:pt x="219320" y="639352"/>
                  </a:lnTo>
                  <a:lnTo>
                    <a:pt x="266232" y="544597"/>
                  </a:lnTo>
                  <a:lnTo>
                    <a:pt x="291235" y="497278"/>
                  </a:lnTo>
                  <a:lnTo>
                    <a:pt x="346978" y="402411"/>
                  </a:lnTo>
                  <a:lnTo>
                    <a:pt x="371556" y="355088"/>
                  </a:lnTo>
                  <a:lnTo>
                    <a:pt x="393166" y="307765"/>
                  </a:lnTo>
                  <a:lnTo>
                    <a:pt x="412173" y="260327"/>
                  </a:lnTo>
                  <a:lnTo>
                    <a:pt x="425128" y="220608"/>
                  </a:lnTo>
                  <a:lnTo>
                    <a:pt x="426718" y="180251"/>
                  </a:lnTo>
                  <a:lnTo>
                    <a:pt x="414489" y="114850"/>
                  </a:lnTo>
                  <a:lnTo>
                    <a:pt x="385985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640652" y="6557601"/>
              <a:ext cx="374033" cy="90951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621201" y="6143544"/>
              <a:ext cx="2367919" cy="226357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651063" y="7250281"/>
              <a:ext cx="2241868" cy="157230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16561" y="7234681"/>
              <a:ext cx="2391977" cy="198226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5982200" y="6495048"/>
              <a:ext cx="31115" cy="43815"/>
            </a:xfrm>
            <a:custGeom>
              <a:avLst/>
              <a:gdLst/>
              <a:ahLst/>
              <a:cxnLst/>
              <a:rect l="l" t="t" r="r" b="b"/>
              <a:pathLst>
                <a:path w="31115" h="43815">
                  <a:moveTo>
                    <a:pt x="21046" y="0"/>
                  </a:moveTo>
                  <a:lnTo>
                    <a:pt x="0" y="40281"/>
                  </a:lnTo>
                  <a:lnTo>
                    <a:pt x="31014" y="43380"/>
                  </a:lnTo>
                  <a:lnTo>
                    <a:pt x="21046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904475" y="9166973"/>
              <a:ext cx="175492" cy="171848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8204863" y="3223125"/>
            <a:ext cx="4220833" cy="659047"/>
          </a:xfrm>
          <a:prstGeom prst="rect">
            <a:avLst/>
          </a:prstGeom>
        </p:spPr>
        <p:txBody>
          <a:bodyPr vert="horz" wrap="square" lIns="0" tIns="9037" rIns="0" bIns="0" rtlCol="0" anchor="t">
            <a:spAutoFit/>
          </a:bodyPr>
          <a:lstStyle/>
          <a:p>
            <a:pPr marL="8216" algn="ctr" defTabSz="591525">
              <a:spcBef>
                <a:spcPts val="71"/>
              </a:spcBef>
            </a:pPr>
            <a:r>
              <a:rPr lang="en-US" sz="2070" b="1" kern="1200" spc="3" dirty="0">
                <a:solidFill>
                  <a:srgbClr val="FFFFFF"/>
                </a:solidFill>
                <a:latin typeface="Alasassy Caps"/>
                <a:ea typeface="+mn-ea"/>
              </a:rPr>
              <a:t>November 14, 4:00 – 5:00 PM</a:t>
            </a:r>
          </a:p>
          <a:p>
            <a:pPr marL="8216" algn="ctr" defTabSz="591525">
              <a:spcBef>
                <a:spcPts val="71"/>
              </a:spcBef>
            </a:pPr>
            <a:r>
              <a:rPr lang="en-US" sz="2070" b="1" kern="1200" spc="3" dirty="0">
                <a:solidFill>
                  <a:srgbClr val="FFFFFF"/>
                </a:solidFill>
                <a:latin typeface="Alasassy Caps"/>
                <a:ea typeface="+mn-ea"/>
              </a:rPr>
              <a:t>Room 168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xfrm>
            <a:off x="5331674" y="7284826"/>
            <a:ext cx="2685289" cy="234014"/>
          </a:xfrm>
          <a:prstGeom prst="rect">
            <a:avLst/>
          </a:prstGeom>
        </p:spPr>
        <p:txBody>
          <a:bodyPr vert="horz" wrap="square" lIns="0" tIns="4929" rIns="0" bIns="0" rtlCol="0">
            <a:spAutoFit/>
          </a:bodyPr>
          <a:lstStyle/>
          <a:p>
            <a:pPr marL="8216" defTabSz="591525">
              <a:spcBef>
                <a:spcPts val="39"/>
              </a:spcBef>
            </a:pPr>
            <a:r>
              <a:rPr kern="1200" spc="-97" dirty="0">
                <a:solidFill>
                  <a:prstClr val="black"/>
                </a:solidFill>
                <a:ea typeface="+mn-ea"/>
              </a:rPr>
              <a:t>VIEW</a:t>
            </a:r>
            <a:r>
              <a:rPr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100" dirty="0">
                <a:solidFill>
                  <a:prstClr val="black"/>
                </a:solidFill>
                <a:ea typeface="+mn-ea"/>
              </a:rPr>
              <a:t>SOLICITATION</a:t>
            </a:r>
            <a:r>
              <a:rPr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87" dirty="0">
                <a:solidFill>
                  <a:prstClr val="black"/>
                </a:solidFill>
                <a:ea typeface="+mn-ea"/>
              </a:rPr>
              <a:t>DISCLOSURE</a:t>
            </a:r>
            <a:r>
              <a:rPr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107" dirty="0">
                <a:solidFill>
                  <a:prstClr val="black"/>
                </a:solidFill>
                <a:ea typeface="+mn-ea"/>
              </a:rPr>
              <a:t>INFORMATION</a:t>
            </a:r>
            <a:r>
              <a:rPr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113" dirty="0">
                <a:solidFill>
                  <a:prstClr val="black"/>
                </a:solidFill>
                <a:ea typeface="+mn-ea"/>
              </a:rPr>
              <a:t>FOR</a:t>
            </a:r>
            <a:r>
              <a:rPr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104" dirty="0">
                <a:solidFill>
                  <a:prstClr val="black"/>
                </a:solidFill>
                <a:ea typeface="+mn-ea"/>
              </a:rPr>
              <a:t>SAMARITAN’S</a:t>
            </a:r>
            <a:r>
              <a:rPr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84" dirty="0">
                <a:solidFill>
                  <a:prstClr val="black"/>
                </a:solidFill>
                <a:ea typeface="+mn-ea"/>
              </a:rPr>
              <a:t>PURSE</a:t>
            </a:r>
            <a:r>
              <a:rPr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104" dirty="0">
                <a:solidFill>
                  <a:prstClr val="black"/>
                </a:solidFill>
                <a:ea typeface="+mn-ea"/>
              </a:rPr>
              <a:t>ONLINE</a:t>
            </a:r>
            <a:r>
              <a:rPr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168" dirty="0">
                <a:solidFill>
                  <a:prstClr val="black"/>
                </a:solidFill>
                <a:ea typeface="+mn-ea"/>
              </a:rPr>
              <a:t>AT</a:t>
            </a:r>
            <a:r>
              <a:rPr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97" dirty="0">
                <a:solidFill>
                  <a:prstClr val="black"/>
                </a:solidFill>
                <a:ea typeface="+mn-ea"/>
              </a:rPr>
              <a:t>SAMARITANSPURSE.ORG/DISCLOSURE.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8307918" y="3895841"/>
            <a:ext cx="4539196" cy="1223599"/>
          </a:xfrm>
          <a:prstGeom prst="rect">
            <a:avLst/>
          </a:prstGeom>
        </p:spPr>
        <p:txBody>
          <a:bodyPr vert="horz" wrap="square" lIns="0" tIns="7805" rIns="0" bIns="0" rtlCol="0" anchor="t">
            <a:spAutoFit/>
          </a:bodyPr>
          <a:lstStyle/>
          <a:p>
            <a:pPr marL="8216" marR="3286" defTabSz="591525">
              <a:lnSpc>
                <a:spcPct val="111500"/>
              </a:lnSpc>
              <a:spcBef>
                <a:spcPts val="61"/>
              </a:spcBef>
            </a:pPr>
            <a:r>
              <a:rPr lang="en-US" sz="1811" kern="1200" dirty="0">
                <a:solidFill>
                  <a:srgbClr val="FFFFFF"/>
                </a:solidFill>
                <a:latin typeface="Alasassy Caps"/>
                <a:ea typeface="+mn-ea"/>
                <a:cs typeface="Arial MT"/>
              </a:rPr>
              <a:t>Join First Priority in packing shoeboxes for kids in need this Christmas! Volunteer hours will be awarded. Parent volunteer hours awarded for donations of small toys, games, and hygiene items.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9145964" y="7830069"/>
            <a:ext cx="2515192" cy="294995"/>
          </a:xfrm>
          <a:prstGeom prst="rect">
            <a:avLst/>
          </a:prstGeom>
        </p:spPr>
        <p:txBody>
          <a:bodyPr vert="horz" wrap="square" lIns="0" tIns="11091" rIns="0" bIns="0" rtlCol="0" anchor="t">
            <a:spAutoFit/>
          </a:bodyPr>
          <a:lstStyle/>
          <a:p>
            <a:pPr marL="8216" defTabSz="591525">
              <a:spcBef>
                <a:spcPts val="87"/>
              </a:spcBef>
            </a:pPr>
            <a:r>
              <a:rPr sz="1844" b="1" kern="1200" spc="6" dirty="0">
                <a:solidFill>
                  <a:prstClr val="black"/>
                </a:solidFill>
                <a:latin typeface="Aptos Narrow"/>
                <a:ea typeface="+mn-ea"/>
              </a:rPr>
              <a:t>samaritanspurse.org/occ</a:t>
            </a:r>
            <a:endParaRPr lang="en-US" sz="1844" kern="1200">
              <a:solidFill>
                <a:prstClr val="black"/>
              </a:solidFill>
              <a:latin typeface="Aptos Narrow"/>
              <a:ea typeface="+mn-ea"/>
            </a:endParaRPr>
          </a:p>
        </p:txBody>
      </p:sp>
      <p:pic>
        <p:nvPicPr>
          <p:cNvPr id="53" name="object 3" descr="A child holding a box of presents&#10;&#10;Description automatically generated">
            <a:extLst>
              <a:ext uri="{FF2B5EF4-FFF2-40B4-BE49-F238E27FC236}">
                <a16:creationId xmlns:a16="http://schemas.microsoft.com/office/drawing/2014/main" id="{B7182E82-D360-3267-02A3-47CA1FEC4E59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254400" y="4268225"/>
            <a:ext cx="4381796" cy="4265919"/>
          </a:xfrm>
          <a:prstGeom prst="rect">
            <a:avLst/>
          </a:prstGeom>
        </p:spPr>
      </p:pic>
      <p:pic>
        <p:nvPicPr>
          <p:cNvPr id="54" name="Picture 53" descr="Operation Christmas Child: It's time to pack those shoeboxes - Coast  Reporter">
            <a:extLst>
              <a:ext uri="{FF2B5EF4-FFF2-40B4-BE49-F238E27FC236}">
                <a16:creationId xmlns:a16="http://schemas.microsoft.com/office/drawing/2014/main" id="{206EFB59-1F7E-F1D2-40E6-A3E10B542C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01" y="5656345"/>
            <a:ext cx="4362649" cy="2873044"/>
          </a:xfrm>
          <a:prstGeom prst="rect">
            <a:avLst/>
          </a:prstGeom>
        </p:spPr>
      </p:pic>
      <p:pic>
        <p:nvPicPr>
          <p:cNvPr id="55" name="Picture 54" descr="Operation Christmas Child Samaritan's Purse Newsroom">
            <a:extLst>
              <a:ext uri="{FF2B5EF4-FFF2-40B4-BE49-F238E27FC236}">
                <a16:creationId xmlns:a16="http://schemas.microsoft.com/office/drawing/2014/main" id="{7E57D4FB-3F17-4376-0A5C-92256C88BF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83272" y="1236839"/>
            <a:ext cx="4349836" cy="3027943"/>
          </a:xfrm>
          <a:prstGeom prst="rect">
            <a:avLst/>
          </a:prstGeom>
        </p:spPr>
      </p:pic>
      <p:sp>
        <p:nvSpPr>
          <p:cNvPr id="56" name="object 50">
            <a:extLst>
              <a:ext uri="{FF2B5EF4-FFF2-40B4-BE49-F238E27FC236}">
                <a16:creationId xmlns:a16="http://schemas.microsoft.com/office/drawing/2014/main" id="{CB114E1F-7B7A-20A8-DC06-80FEC4DA955E}"/>
              </a:ext>
            </a:extLst>
          </p:cNvPr>
          <p:cNvSpPr txBox="1"/>
          <p:nvPr/>
        </p:nvSpPr>
        <p:spPr>
          <a:xfrm>
            <a:off x="8415242" y="7253682"/>
            <a:ext cx="3975828" cy="578791"/>
          </a:xfrm>
          <a:prstGeom prst="rect">
            <a:avLst/>
          </a:prstGeom>
        </p:spPr>
        <p:txBody>
          <a:bodyPr vert="horz" wrap="square" lIns="0" tIns="11091" rIns="0" bIns="0" rtlCol="0" anchor="t">
            <a:spAutoFit/>
          </a:bodyPr>
          <a:lstStyle/>
          <a:p>
            <a:pPr marL="8216" algn="ctr" defTabSz="591525">
              <a:spcBef>
                <a:spcPts val="87"/>
              </a:spcBef>
            </a:pPr>
            <a:r>
              <a:rPr lang="en-US" sz="1844" b="1" kern="1200" spc="6" dirty="0">
                <a:solidFill>
                  <a:prstClr val="black"/>
                </a:solidFill>
                <a:latin typeface="Aptos Narrow"/>
                <a:ea typeface="+mn-ea"/>
              </a:rPr>
              <a:t>Email </a:t>
            </a:r>
            <a:r>
              <a:rPr lang="en-US" sz="1844" b="1" kern="1200" spc="6" dirty="0">
                <a:solidFill>
                  <a:prstClr val="black"/>
                </a:solidFill>
                <a:latin typeface="Aptos Narrow"/>
                <a:ea typeface="+mn-ea"/>
                <a:hlinkClick r:id="rId23"/>
              </a:rPr>
              <a:t>saran020@somerset.colegia.org</a:t>
            </a:r>
            <a:r>
              <a:rPr lang="en-US" sz="1844" b="1" kern="1200" spc="6" dirty="0">
                <a:solidFill>
                  <a:prstClr val="black"/>
                </a:solidFill>
                <a:latin typeface="Aptos Narrow"/>
                <a:ea typeface="+mn-ea"/>
              </a:rPr>
              <a:t> with any questions.</a:t>
            </a:r>
            <a:endParaRPr lang="en-US" sz="1164" kern="1200">
              <a:solidFill>
                <a:prstClr val="black"/>
              </a:solidFill>
              <a:latin typeface="Aptos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090EB-CD3D-6F71-44B3-2B126714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39E6A-15BD-7EB2-1548-C412AABD2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60CF7-7EB0-BB9F-E0EA-D1D26E5B9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30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24B1-DE98-1B00-ECB8-07434025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21631-17B6-A173-7CC1-095A29A5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47A44-0EB1-2D7E-643C-5DEB79BA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0"/>
            <a:ext cx="91185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74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dragon with a lightning in the sky&#10;&#10;Description automatically generated">
            <a:extLst>
              <a:ext uri="{FF2B5EF4-FFF2-40B4-BE49-F238E27FC236}">
                <a16:creationId xmlns:a16="http://schemas.microsoft.com/office/drawing/2014/main" id="{4A613775-5558-7442-75BD-EFA924EA3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 b="17619"/>
          <a:stretch/>
        </p:blipFill>
        <p:spPr>
          <a:xfrm>
            <a:off x="21" y="0"/>
            <a:ext cx="13004779" cy="97535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9ED6-6081-492C-1ED9-9B0609905D32}"/>
              </a:ext>
            </a:extLst>
          </p:cNvPr>
          <p:cNvSpPr txBox="1"/>
          <p:nvPr/>
        </p:nvSpPr>
        <p:spPr>
          <a:xfrm>
            <a:off x="0" y="1219200"/>
            <a:ext cx="3960553" cy="6592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>
              <a:defRPr/>
            </a:pPr>
            <a:r>
              <a:rPr lang="en-US" sz="4267" kern="1200" dirty="0">
                <a:solidFill>
                  <a:srgbClr val="FFC000"/>
                </a:solidFill>
                <a:latin typeface="Algerian" panose="04020705040A02060702" pitchFamily="82" charset="0"/>
                <a:ea typeface="+mn-ea"/>
                <a:cs typeface="+mn-cs"/>
              </a:rPr>
              <a:t>It’s Alive!</a:t>
            </a:r>
          </a:p>
          <a:p>
            <a:pPr algn="ctr" defTabSz="975390">
              <a:defRPr/>
            </a:pPr>
            <a:endParaRPr lang="en-US" sz="3413" kern="1200" dirty="0">
              <a:solidFill>
                <a:srgbClr val="FFC000"/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SAVE THE WORLD FROM THE DRAGON LICH </a:t>
            </a: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…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… AT THE DUNGEONS AND DRAGONS CLUB THIS MONDAY</a:t>
            </a:r>
          </a:p>
          <a:p>
            <a:pPr algn="ctr" defTabSz="975390">
              <a:defRPr/>
            </a:pPr>
            <a:endParaRPr lang="en-US" sz="2133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3:50 – 5:15</a:t>
            </a: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PM</a:t>
            </a:r>
            <a:endParaRPr lang="en-US" sz="2133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ROOM 175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502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p43"/>
          <p:cNvSpPr txBox="1">
            <a:spLocks noGrp="1"/>
          </p:cNvSpPr>
          <p:nvPr>
            <p:ph type="title"/>
          </p:nvPr>
        </p:nvSpPr>
        <p:spPr>
          <a:xfrm>
            <a:off x="2550391" y="1584656"/>
            <a:ext cx="7698655" cy="1402536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lvl="0" algn="ctr"/>
            <a:r>
              <a:rPr lang="en-US" dirty="0"/>
              <a:t>Gay-Straight Alliance </a:t>
            </a:r>
            <a:br>
              <a:rPr lang="en-US" b="1" dirty="0"/>
            </a:br>
            <a:r>
              <a:rPr lang="en-US" b="1" dirty="0"/>
              <a:t>Fall Party!!!</a:t>
            </a:r>
            <a:endParaRPr b="1" i="1" dirty="0"/>
          </a:p>
        </p:txBody>
      </p:sp>
      <p:sp>
        <p:nvSpPr>
          <p:cNvPr id="2216" name="Google Shape;2216;p43"/>
          <p:cNvSpPr txBox="1"/>
          <p:nvPr/>
        </p:nvSpPr>
        <p:spPr>
          <a:xfrm>
            <a:off x="1242347" y="3148499"/>
            <a:ext cx="10314739" cy="477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algn="ctr" defTabSz="1300460">
              <a:buClr>
                <a:srgbClr val="000000"/>
              </a:buClr>
            </a:pPr>
            <a:r>
              <a:rPr lang="en-US" sz="2276" b="1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Meeting: 11.01.24 in Room 169.</a:t>
            </a:r>
          </a:p>
          <a:p>
            <a:pPr algn="ctr" defTabSz="1300460">
              <a:buClr>
                <a:srgbClr val="000000"/>
              </a:buClr>
            </a:pPr>
            <a:endParaRPr lang="en-US" sz="2276" b="1" dirty="0">
              <a:solidFill>
                <a:srgbClr val="604138"/>
              </a:solidFill>
              <a:latin typeface="Times New Roman" charset="0"/>
              <a:ea typeface="Times New Roman" charset="0"/>
              <a:cs typeface="Times New Roman" charset="0"/>
              <a:sym typeface="Work Sans"/>
            </a:endParaRPr>
          </a:p>
          <a:p>
            <a:pPr algn="ctr" defTabSz="1300460">
              <a:buClr>
                <a:srgbClr val="000000"/>
              </a:buClr>
            </a:pPr>
            <a:r>
              <a:rPr lang="en-US" sz="2276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Snacks, drinks, and goodies for all who attend!!!</a:t>
            </a:r>
          </a:p>
          <a:p>
            <a:pPr algn="ctr" defTabSz="1300460">
              <a:buClr>
                <a:srgbClr val="000000"/>
              </a:buClr>
            </a:pPr>
            <a:r>
              <a:rPr lang="en-US" sz="2276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Anyone is welcome!!</a:t>
            </a:r>
          </a:p>
          <a:p>
            <a:pPr algn="ctr" defTabSz="1300460">
              <a:buClr>
                <a:srgbClr val="000000"/>
              </a:buClr>
            </a:pPr>
            <a:endParaRPr lang="en-US" sz="2276" dirty="0">
              <a:solidFill>
                <a:srgbClr val="604138"/>
              </a:solidFill>
              <a:latin typeface="Times New Roman" charset="0"/>
              <a:ea typeface="Times New Roman" charset="0"/>
              <a:cs typeface="Times New Roman" charset="0"/>
              <a:sym typeface="Work Sans"/>
            </a:endParaRPr>
          </a:p>
          <a:p>
            <a:pPr algn="ctr" defTabSz="1300460">
              <a:buClr>
                <a:srgbClr val="000000"/>
              </a:buClr>
            </a:pPr>
            <a:r>
              <a:rPr lang="en-US" sz="2276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We will be celebrating the fall season with food and friends!!!</a:t>
            </a:r>
          </a:p>
          <a:p>
            <a:pPr algn="ctr" defTabSz="1300460">
              <a:buClr>
                <a:srgbClr val="000000"/>
              </a:buClr>
            </a:pPr>
            <a:r>
              <a:rPr lang="en-US" sz="2276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Everyone is welcome to come and eat or socialize with their peers!</a:t>
            </a:r>
          </a:p>
          <a:p>
            <a:pPr algn="ctr" defTabSz="1300460">
              <a:buClr>
                <a:srgbClr val="000000"/>
              </a:buClr>
            </a:pPr>
            <a:endParaRPr lang="en-US" sz="1991" dirty="0">
              <a:solidFill>
                <a:srgbClr val="604138"/>
              </a:solidFill>
              <a:latin typeface="Times New Roman" charset="0"/>
              <a:ea typeface="Times New Roman" charset="0"/>
              <a:cs typeface="Times New Roman" charset="0"/>
              <a:sym typeface="Work Sans"/>
            </a:endParaRPr>
          </a:p>
          <a:p>
            <a:pPr algn="ctr" defTabSz="1300460">
              <a:buClr>
                <a:srgbClr val="000000"/>
              </a:buClr>
            </a:pPr>
            <a:r>
              <a:rPr lang="en-US" sz="1991" b="1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NO DISCRIMINATION WILL BE TOLERATED UNDER ANY CIRCUMSTANCE.</a:t>
            </a:r>
          </a:p>
          <a:p>
            <a:pPr algn="ctr" defTabSz="1300460">
              <a:buClr>
                <a:srgbClr val="000000"/>
              </a:buClr>
            </a:pPr>
            <a:endParaRPr lang="en-US" sz="1991" b="1" dirty="0">
              <a:solidFill>
                <a:srgbClr val="604138"/>
              </a:solidFill>
              <a:latin typeface="Times New Roman" charset="0"/>
              <a:ea typeface="Times New Roman" charset="0"/>
              <a:cs typeface="Times New Roman" charset="0"/>
              <a:sym typeface="Work Sans"/>
            </a:endParaRPr>
          </a:p>
          <a:p>
            <a:pPr algn="ctr" defTabSz="1300460">
              <a:buClr>
                <a:srgbClr val="000000"/>
              </a:buClr>
            </a:pPr>
            <a:r>
              <a:rPr lang="en-US" sz="1991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Feel free to contact us with any questions:</a:t>
            </a:r>
          </a:p>
          <a:p>
            <a:pPr algn="ctr" defTabSz="1300460">
              <a:buClr>
                <a:srgbClr val="000000"/>
              </a:buClr>
            </a:pPr>
            <a:r>
              <a:rPr lang="en-US" sz="1991" i="1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President: </a:t>
            </a:r>
            <a:r>
              <a:rPr lang="en-US" sz="1991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noroz003@somerset.colegia.org</a:t>
            </a:r>
            <a:endParaRPr lang="en-US" sz="1991" i="1" dirty="0">
              <a:solidFill>
                <a:srgbClr val="604138"/>
              </a:solidFill>
              <a:latin typeface="Times New Roman" charset="0"/>
              <a:ea typeface="Times New Roman" charset="0"/>
              <a:cs typeface="Times New Roman" charset="0"/>
              <a:sym typeface="Work Sans"/>
            </a:endParaRPr>
          </a:p>
          <a:p>
            <a:pPr algn="ctr" defTabSz="1300460">
              <a:buClr>
                <a:srgbClr val="000000"/>
              </a:buClr>
            </a:pPr>
            <a:r>
              <a:rPr lang="en-US" sz="1991" i="1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Vice-President: </a:t>
            </a:r>
            <a:r>
              <a:rPr lang="en-US" sz="1991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ajour001@somerset.colegia.org</a:t>
            </a:r>
            <a:endParaRPr lang="en-US" sz="199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 defTabSz="1300460">
              <a:buClr>
                <a:srgbClr val="000000"/>
              </a:buClr>
            </a:pPr>
            <a:r>
              <a:rPr lang="en-US" sz="1991" i="1" dirty="0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Sponsor: </a:t>
            </a:r>
            <a:r>
              <a:rPr lang="en-US" sz="1991" dirty="0" err="1">
                <a:solidFill>
                  <a:srgbClr val="604138"/>
                </a:solidFill>
                <a:latin typeface="Times New Roman" charset="0"/>
                <a:ea typeface="Times New Roman" charset="0"/>
                <a:cs typeface="Times New Roman" charset="0"/>
                <a:sym typeface="Work Sans"/>
              </a:rPr>
              <a:t>kyryliw.michael@somersetcollegeprep.org</a:t>
            </a:r>
            <a:endParaRPr lang="en-US" sz="1991" i="1" dirty="0">
              <a:solidFill>
                <a:srgbClr val="604138"/>
              </a:solidFill>
              <a:latin typeface="Times New Roman" charset="0"/>
              <a:ea typeface="Times New Roman" charset="0"/>
              <a:cs typeface="Times New Roman" charset="0"/>
              <a:sym typeface="Work Sans"/>
            </a:endParaRPr>
          </a:p>
          <a:p>
            <a:pPr algn="ctr" defTabSz="1300460">
              <a:buClr>
                <a:srgbClr val="000000"/>
              </a:buClr>
            </a:pPr>
            <a:endParaRPr lang="en-US" sz="1991" i="1" dirty="0">
              <a:solidFill>
                <a:srgbClr val="604138"/>
              </a:solidFill>
              <a:latin typeface="Times New Roman" charset="0"/>
              <a:ea typeface="Times New Roman" charset="0"/>
              <a:cs typeface="Times New Roman" charset="0"/>
              <a:sym typeface="Work Sans"/>
            </a:endParaRPr>
          </a:p>
        </p:txBody>
      </p:sp>
      <p:grpSp>
        <p:nvGrpSpPr>
          <p:cNvPr id="2224" name="Google Shape;2224;p43"/>
          <p:cNvGrpSpPr/>
          <p:nvPr/>
        </p:nvGrpSpPr>
        <p:grpSpPr>
          <a:xfrm>
            <a:off x="4418655" y="1396028"/>
            <a:ext cx="223401" cy="243069"/>
            <a:chOff x="-2240508" y="1933688"/>
            <a:chExt cx="157078" cy="170908"/>
          </a:xfrm>
        </p:grpSpPr>
        <p:sp>
          <p:nvSpPr>
            <p:cNvPr id="2225" name="Google Shape;2225;p43"/>
            <p:cNvSpPr/>
            <p:nvPr/>
          </p:nvSpPr>
          <p:spPr>
            <a:xfrm>
              <a:off x="-2240508" y="1933688"/>
              <a:ext cx="157078" cy="170908"/>
            </a:xfrm>
            <a:custGeom>
              <a:avLst/>
              <a:gdLst/>
              <a:ahLst/>
              <a:cxnLst/>
              <a:rect l="l" t="t" r="r" b="b"/>
              <a:pathLst>
                <a:path w="2760" h="3003" extrusionOk="0">
                  <a:moveTo>
                    <a:pt x="1432" y="913"/>
                  </a:moveTo>
                  <a:cubicBezTo>
                    <a:pt x="1463" y="913"/>
                    <a:pt x="1494" y="930"/>
                    <a:pt x="1509" y="962"/>
                  </a:cubicBezTo>
                  <a:cubicBezTo>
                    <a:pt x="1606" y="1171"/>
                    <a:pt x="1730" y="1352"/>
                    <a:pt x="1896" y="1511"/>
                  </a:cubicBezTo>
                  <a:cubicBezTo>
                    <a:pt x="1933" y="1546"/>
                    <a:pt x="1930" y="1608"/>
                    <a:pt x="1888" y="1639"/>
                  </a:cubicBezTo>
                  <a:cubicBezTo>
                    <a:pt x="1789" y="1713"/>
                    <a:pt x="1696" y="1779"/>
                    <a:pt x="1615" y="1859"/>
                  </a:cubicBezTo>
                  <a:cubicBezTo>
                    <a:pt x="1541" y="1933"/>
                    <a:pt x="1476" y="2017"/>
                    <a:pt x="1403" y="2110"/>
                  </a:cubicBezTo>
                  <a:cubicBezTo>
                    <a:pt x="1386" y="2132"/>
                    <a:pt x="1362" y="2143"/>
                    <a:pt x="1337" y="2143"/>
                  </a:cubicBezTo>
                  <a:cubicBezTo>
                    <a:pt x="1307" y="2143"/>
                    <a:pt x="1277" y="2127"/>
                    <a:pt x="1262" y="2096"/>
                  </a:cubicBezTo>
                  <a:cubicBezTo>
                    <a:pt x="1235" y="2039"/>
                    <a:pt x="1206" y="1984"/>
                    <a:pt x="1173" y="1934"/>
                  </a:cubicBezTo>
                  <a:cubicBezTo>
                    <a:pt x="1113" y="1845"/>
                    <a:pt x="1045" y="1759"/>
                    <a:pt x="969" y="1685"/>
                  </a:cubicBezTo>
                  <a:cubicBezTo>
                    <a:pt x="920" y="1637"/>
                    <a:pt x="865" y="1594"/>
                    <a:pt x="807" y="1551"/>
                  </a:cubicBezTo>
                  <a:cubicBezTo>
                    <a:pt x="759" y="1515"/>
                    <a:pt x="763" y="1443"/>
                    <a:pt x="813" y="1412"/>
                  </a:cubicBezTo>
                  <a:cubicBezTo>
                    <a:pt x="917" y="1347"/>
                    <a:pt x="1019" y="1288"/>
                    <a:pt x="1106" y="1215"/>
                  </a:cubicBezTo>
                  <a:cubicBezTo>
                    <a:pt x="1198" y="1138"/>
                    <a:pt x="1276" y="1045"/>
                    <a:pt x="1370" y="940"/>
                  </a:cubicBezTo>
                  <a:cubicBezTo>
                    <a:pt x="1387" y="922"/>
                    <a:pt x="1410" y="913"/>
                    <a:pt x="1432" y="913"/>
                  </a:cubicBezTo>
                  <a:close/>
                  <a:moveTo>
                    <a:pt x="1412" y="0"/>
                  </a:moveTo>
                  <a:cubicBezTo>
                    <a:pt x="1379" y="0"/>
                    <a:pt x="1325" y="52"/>
                    <a:pt x="1314" y="91"/>
                  </a:cubicBezTo>
                  <a:cubicBezTo>
                    <a:pt x="1289" y="175"/>
                    <a:pt x="1277" y="265"/>
                    <a:pt x="1272" y="353"/>
                  </a:cubicBezTo>
                  <a:cubicBezTo>
                    <a:pt x="1258" y="585"/>
                    <a:pt x="1153" y="766"/>
                    <a:pt x="977" y="910"/>
                  </a:cubicBezTo>
                  <a:cubicBezTo>
                    <a:pt x="769" y="1082"/>
                    <a:pt x="537" y="1205"/>
                    <a:pt x="278" y="1283"/>
                  </a:cubicBezTo>
                  <a:cubicBezTo>
                    <a:pt x="203" y="1304"/>
                    <a:pt x="128" y="1331"/>
                    <a:pt x="62" y="1372"/>
                  </a:cubicBezTo>
                  <a:cubicBezTo>
                    <a:pt x="0" y="1408"/>
                    <a:pt x="7" y="1514"/>
                    <a:pt x="71" y="1547"/>
                  </a:cubicBezTo>
                  <a:cubicBezTo>
                    <a:pt x="132" y="1577"/>
                    <a:pt x="199" y="1591"/>
                    <a:pt x="265" y="1610"/>
                  </a:cubicBezTo>
                  <a:cubicBezTo>
                    <a:pt x="815" y="1768"/>
                    <a:pt x="1063" y="2092"/>
                    <a:pt x="1072" y="2664"/>
                  </a:cubicBezTo>
                  <a:cubicBezTo>
                    <a:pt x="1072" y="2714"/>
                    <a:pt x="1070" y="2763"/>
                    <a:pt x="1073" y="2812"/>
                  </a:cubicBezTo>
                  <a:cubicBezTo>
                    <a:pt x="1076" y="2851"/>
                    <a:pt x="1081" y="2891"/>
                    <a:pt x="1096" y="2927"/>
                  </a:cubicBezTo>
                  <a:cubicBezTo>
                    <a:pt x="1114" y="2975"/>
                    <a:pt x="1164" y="3003"/>
                    <a:pt x="1212" y="3003"/>
                  </a:cubicBezTo>
                  <a:cubicBezTo>
                    <a:pt x="1241" y="3003"/>
                    <a:pt x="1271" y="2992"/>
                    <a:pt x="1292" y="2970"/>
                  </a:cubicBezTo>
                  <a:cubicBezTo>
                    <a:pt x="1332" y="2928"/>
                    <a:pt x="1364" y="2877"/>
                    <a:pt x="1387" y="2824"/>
                  </a:cubicBezTo>
                  <a:cubicBezTo>
                    <a:pt x="1449" y="2680"/>
                    <a:pt x="1499" y="2528"/>
                    <a:pt x="1566" y="2387"/>
                  </a:cubicBezTo>
                  <a:cubicBezTo>
                    <a:pt x="1617" y="2283"/>
                    <a:pt x="1672" y="2174"/>
                    <a:pt x="1749" y="2089"/>
                  </a:cubicBezTo>
                  <a:cubicBezTo>
                    <a:pt x="1901" y="1924"/>
                    <a:pt x="2089" y="1825"/>
                    <a:pt x="2320" y="1825"/>
                  </a:cubicBezTo>
                  <a:cubicBezTo>
                    <a:pt x="2331" y="1825"/>
                    <a:pt x="2341" y="1825"/>
                    <a:pt x="2352" y="1825"/>
                  </a:cubicBezTo>
                  <a:cubicBezTo>
                    <a:pt x="2361" y="1826"/>
                    <a:pt x="2371" y="1826"/>
                    <a:pt x="2381" y="1826"/>
                  </a:cubicBezTo>
                  <a:cubicBezTo>
                    <a:pt x="2469" y="1826"/>
                    <a:pt x="2558" y="1810"/>
                    <a:pt x="2640" y="1784"/>
                  </a:cubicBezTo>
                  <a:cubicBezTo>
                    <a:pt x="2686" y="1770"/>
                    <a:pt x="2716" y="1708"/>
                    <a:pt x="2759" y="1660"/>
                  </a:cubicBezTo>
                  <a:cubicBezTo>
                    <a:pt x="2720" y="1609"/>
                    <a:pt x="2697" y="1556"/>
                    <a:pt x="2658" y="1536"/>
                  </a:cubicBezTo>
                  <a:cubicBezTo>
                    <a:pt x="2581" y="1495"/>
                    <a:pt x="2495" y="1469"/>
                    <a:pt x="2410" y="1444"/>
                  </a:cubicBezTo>
                  <a:cubicBezTo>
                    <a:pt x="2113" y="1361"/>
                    <a:pt x="1916" y="1172"/>
                    <a:pt x="1796" y="892"/>
                  </a:cubicBezTo>
                  <a:cubicBezTo>
                    <a:pt x="1715" y="701"/>
                    <a:pt x="1640" y="510"/>
                    <a:pt x="1620" y="300"/>
                  </a:cubicBezTo>
                  <a:cubicBezTo>
                    <a:pt x="1614" y="222"/>
                    <a:pt x="1594" y="142"/>
                    <a:pt x="1556" y="76"/>
                  </a:cubicBezTo>
                  <a:cubicBezTo>
                    <a:pt x="1531" y="34"/>
                    <a:pt x="1463" y="2"/>
                    <a:pt x="1413" y="0"/>
                  </a:cubicBezTo>
                  <a:cubicBezTo>
                    <a:pt x="1412" y="0"/>
                    <a:pt x="141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26" name="Google Shape;2226;p43"/>
            <p:cNvSpPr/>
            <p:nvPr/>
          </p:nvSpPr>
          <p:spPr>
            <a:xfrm>
              <a:off x="-2197370" y="1985591"/>
              <a:ext cx="66872" cy="70059"/>
            </a:xfrm>
            <a:custGeom>
              <a:avLst/>
              <a:gdLst/>
              <a:ahLst/>
              <a:cxnLst/>
              <a:rect l="l" t="t" r="r" b="b"/>
              <a:pathLst>
                <a:path w="1175" h="1231" extrusionOk="0">
                  <a:moveTo>
                    <a:pt x="674" y="1"/>
                  </a:moveTo>
                  <a:cubicBezTo>
                    <a:pt x="652" y="1"/>
                    <a:pt x="629" y="10"/>
                    <a:pt x="612" y="28"/>
                  </a:cubicBezTo>
                  <a:cubicBezTo>
                    <a:pt x="518" y="133"/>
                    <a:pt x="440" y="226"/>
                    <a:pt x="348" y="303"/>
                  </a:cubicBezTo>
                  <a:cubicBezTo>
                    <a:pt x="261" y="376"/>
                    <a:pt x="159" y="435"/>
                    <a:pt x="55" y="500"/>
                  </a:cubicBezTo>
                  <a:cubicBezTo>
                    <a:pt x="5" y="531"/>
                    <a:pt x="1" y="603"/>
                    <a:pt x="49" y="639"/>
                  </a:cubicBezTo>
                  <a:cubicBezTo>
                    <a:pt x="107" y="682"/>
                    <a:pt x="162" y="725"/>
                    <a:pt x="211" y="773"/>
                  </a:cubicBezTo>
                  <a:cubicBezTo>
                    <a:pt x="287" y="847"/>
                    <a:pt x="355" y="933"/>
                    <a:pt x="415" y="1022"/>
                  </a:cubicBezTo>
                  <a:cubicBezTo>
                    <a:pt x="448" y="1072"/>
                    <a:pt x="477" y="1127"/>
                    <a:pt x="504" y="1184"/>
                  </a:cubicBezTo>
                  <a:cubicBezTo>
                    <a:pt x="519" y="1215"/>
                    <a:pt x="549" y="1231"/>
                    <a:pt x="579" y="1231"/>
                  </a:cubicBezTo>
                  <a:cubicBezTo>
                    <a:pt x="604" y="1231"/>
                    <a:pt x="628" y="1220"/>
                    <a:pt x="645" y="1198"/>
                  </a:cubicBezTo>
                  <a:cubicBezTo>
                    <a:pt x="718" y="1105"/>
                    <a:pt x="783" y="1021"/>
                    <a:pt x="857" y="947"/>
                  </a:cubicBezTo>
                  <a:cubicBezTo>
                    <a:pt x="938" y="867"/>
                    <a:pt x="1031" y="801"/>
                    <a:pt x="1130" y="727"/>
                  </a:cubicBezTo>
                  <a:cubicBezTo>
                    <a:pt x="1172" y="696"/>
                    <a:pt x="1175" y="634"/>
                    <a:pt x="1138" y="599"/>
                  </a:cubicBezTo>
                  <a:cubicBezTo>
                    <a:pt x="972" y="440"/>
                    <a:pt x="848" y="259"/>
                    <a:pt x="751" y="50"/>
                  </a:cubicBezTo>
                  <a:cubicBezTo>
                    <a:pt x="736" y="18"/>
                    <a:pt x="705" y="1"/>
                    <a:pt x="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2227" name="Google Shape;2227;p43"/>
          <p:cNvGrpSpPr/>
          <p:nvPr/>
        </p:nvGrpSpPr>
        <p:grpSpPr>
          <a:xfrm>
            <a:off x="12242591" y="6959325"/>
            <a:ext cx="485484" cy="521249"/>
            <a:chOff x="2341289" y="2691164"/>
            <a:chExt cx="216404" cy="232361"/>
          </a:xfrm>
        </p:grpSpPr>
        <p:sp>
          <p:nvSpPr>
            <p:cNvPr id="2228" name="Google Shape;2228;p43"/>
            <p:cNvSpPr/>
            <p:nvPr/>
          </p:nvSpPr>
          <p:spPr>
            <a:xfrm>
              <a:off x="2341289" y="2691164"/>
              <a:ext cx="216404" cy="232361"/>
            </a:xfrm>
            <a:custGeom>
              <a:avLst/>
              <a:gdLst/>
              <a:ahLst/>
              <a:cxnLst/>
              <a:rect l="l" t="t" r="r" b="b"/>
              <a:pathLst>
                <a:path w="10741" h="11533" extrusionOk="0">
                  <a:moveTo>
                    <a:pt x="7490" y="493"/>
                  </a:moveTo>
                  <a:cubicBezTo>
                    <a:pt x="7673" y="493"/>
                    <a:pt x="7785" y="616"/>
                    <a:pt x="7827" y="864"/>
                  </a:cubicBezTo>
                  <a:cubicBezTo>
                    <a:pt x="7847" y="972"/>
                    <a:pt x="7849" y="1085"/>
                    <a:pt x="7853" y="1195"/>
                  </a:cubicBezTo>
                  <a:cubicBezTo>
                    <a:pt x="7873" y="1798"/>
                    <a:pt x="7879" y="2400"/>
                    <a:pt x="7910" y="3001"/>
                  </a:cubicBezTo>
                  <a:cubicBezTo>
                    <a:pt x="7926" y="3315"/>
                    <a:pt x="7971" y="3630"/>
                    <a:pt x="8022" y="3943"/>
                  </a:cubicBezTo>
                  <a:cubicBezTo>
                    <a:pt x="8075" y="4267"/>
                    <a:pt x="8234" y="4537"/>
                    <a:pt x="8492" y="4744"/>
                  </a:cubicBezTo>
                  <a:cubicBezTo>
                    <a:pt x="8714" y="4924"/>
                    <a:pt x="8946" y="5090"/>
                    <a:pt x="9162" y="5278"/>
                  </a:cubicBezTo>
                  <a:cubicBezTo>
                    <a:pt x="9411" y="5495"/>
                    <a:pt x="9662" y="5717"/>
                    <a:pt x="9887" y="5960"/>
                  </a:cubicBezTo>
                  <a:cubicBezTo>
                    <a:pt x="10082" y="6168"/>
                    <a:pt x="10238" y="6411"/>
                    <a:pt x="10240" y="6756"/>
                  </a:cubicBezTo>
                  <a:cubicBezTo>
                    <a:pt x="10064" y="6939"/>
                    <a:pt x="9845" y="6990"/>
                    <a:pt x="9633" y="7031"/>
                  </a:cubicBezTo>
                  <a:cubicBezTo>
                    <a:pt x="9261" y="7103"/>
                    <a:pt x="8884" y="7153"/>
                    <a:pt x="8508" y="7214"/>
                  </a:cubicBezTo>
                  <a:cubicBezTo>
                    <a:pt x="8415" y="7230"/>
                    <a:pt x="8320" y="7240"/>
                    <a:pt x="8227" y="7261"/>
                  </a:cubicBezTo>
                  <a:cubicBezTo>
                    <a:pt x="7971" y="7318"/>
                    <a:pt x="7798" y="7477"/>
                    <a:pt x="7751" y="7734"/>
                  </a:cubicBezTo>
                  <a:cubicBezTo>
                    <a:pt x="7700" y="8014"/>
                    <a:pt x="7670" y="8298"/>
                    <a:pt x="7648" y="8581"/>
                  </a:cubicBezTo>
                  <a:cubicBezTo>
                    <a:pt x="7606" y="9134"/>
                    <a:pt x="7586" y="9689"/>
                    <a:pt x="7532" y="10240"/>
                  </a:cubicBezTo>
                  <a:cubicBezTo>
                    <a:pt x="7504" y="10534"/>
                    <a:pt x="7471" y="10841"/>
                    <a:pt x="7233" y="11083"/>
                  </a:cubicBezTo>
                  <a:cubicBezTo>
                    <a:pt x="7222" y="11084"/>
                    <a:pt x="7212" y="11084"/>
                    <a:pt x="7201" y="11084"/>
                  </a:cubicBezTo>
                  <a:cubicBezTo>
                    <a:pt x="6978" y="11084"/>
                    <a:pt x="6798" y="10981"/>
                    <a:pt x="6657" y="10815"/>
                  </a:cubicBezTo>
                  <a:cubicBezTo>
                    <a:pt x="6442" y="10561"/>
                    <a:pt x="6235" y="10300"/>
                    <a:pt x="6040" y="10032"/>
                  </a:cubicBezTo>
                  <a:cubicBezTo>
                    <a:pt x="5789" y="9686"/>
                    <a:pt x="5556" y="9328"/>
                    <a:pt x="5306" y="8980"/>
                  </a:cubicBezTo>
                  <a:cubicBezTo>
                    <a:pt x="5206" y="8838"/>
                    <a:pt x="5089" y="8706"/>
                    <a:pt x="4974" y="8577"/>
                  </a:cubicBezTo>
                  <a:cubicBezTo>
                    <a:pt x="4774" y="8356"/>
                    <a:pt x="4529" y="8258"/>
                    <a:pt x="4224" y="8258"/>
                  </a:cubicBezTo>
                  <a:cubicBezTo>
                    <a:pt x="4221" y="8258"/>
                    <a:pt x="4218" y="8258"/>
                    <a:pt x="4214" y="8258"/>
                  </a:cubicBezTo>
                  <a:cubicBezTo>
                    <a:pt x="3653" y="8263"/>
                    <a:pt x="3116" y="8405"/>
                    <a:pt x="2571" y="8498"/>
                  </a:cubicBezTo>
                  <a:cubicBezTo>
                    <a:pt x="2197" y="8561"/>
                    <a:pt x="1826" y="8645"/>
                    <a:pt x="1449" y="8696"/>
                  </a:cubicBezTo>
                  <a:cubicBezTo>
                    <a:pt x="1379" y="8705"/>
                    <a:pt x="1308" y="8710"/>
                    <a:pt x="1236" y="8710"/>
                  </a:cubicBezTo>
                  <a:cubicBezTo>
                    <a:pt x="1118" y="8710"/>
                    <a:pt x="999" y="8698"/>
                    <a:pt x="885" y="8675"/>
                  </a:cubicBezTo>
                  <a:cubicBezTo>
                    <a:pt x="627" y="8625"/>
                    <a:pt x="544" y="8475"/>
                    <a:pt x="621" y="8219"/>
                  </a:cubicBezTo>
                  <a:cubicBezTo>
                    <a:pt x="665" y="8070"/>
                    <a:pt x="734" y="7922"/>
                    <a:pt x="821" y="7792"/>
                  </a:cubicBezTo>
                  <a:cubicBezTo>
                    <a:pt x="995" y="7529"/>
                    <a:pt x="1188" y="7277"/>
                    <a:pt x="1377" y="7022"/>
                  </a:cubicBezTo>
                  <a:cubicBezTo>
                    <a:pt x="1724" y="6551"/>
                    <a:pt x="2064" y="6073"/>
                    <a:pt x="2425" y="5612"/>
                  </a:cubicBezTo>
                  <a:cubicBezTo>
                    <a:pt x="2737" y="5214"/>
                    <a:pt x="2734" y="4811"/>
                    <a:pt x="2545" y="4366"/>
                  </a:cubicBezTo>
                  <a:cubicBezTo>
                    <a:pt x="2354" y="3914"/>
                    <a:pt x="2193" y="3449"/>
                    <a:pt x="2029" y="2988"/>
                  </a:cubicBezTo>
                  <a:cubicBezTo>
                    <a:pt x="1988" y="2871"/>
                    <a:pt x="1968" y="2742"/>
                    <a:pt x="1962" y="2617"/>
                  </a:cubicBezTo>
                  <a:cubicBezTo>
                    <a:pt x="1942" y="2235"/>
                    <a:pt x="2045" y="2124"/>
                    <a:pt x="2414" y="2124"/>
                  </a:cubicBezTo>
                  <a:cubicBezTo>
                    <a:pt x="2416" y="2124"/>
                    <a:pt x="2417" y="2124"/>
                    <a:pt x="2419" y="2124"/>
                  </a:cubicBezTo>
                  <a:cubicBezTo>
                    <a:pt x="2544" y="2124"/>
                    <a:pt x="2673" y="2138"/>
                    <a:pt x="2796" y="2164"/>
                  </a:cubicBezTo>
                  <a:cubicBezTo>
                    <a:pt x="3059" y="2221"/>
                    <a:pt x="3320" y="2288"/>
                    <a:pt x="3581" y="2352"/>
                  </a:cubicBezTo>
                  <a:cubicBezTo>
                    <a:pt x="3794" y="2406"/>
                    <a:pt x="4013" y="2454"/>
                    <a:pt x="4223" y="2521"/>
                  </a:cubicBezTo>
                  <a:cubicBezTo>
                    <a:pt x="4355" y="2563"/>
                    <a:pt x="4478" y="2584"/>
                    <a:pt x="4594" y="2584"/>
                  </a:cubicBezTo>
                  <a:cubicBezTo>
                    <a:pt x="4902" y="2584"/>
                    <a:pt x="5159" y="2437"/>
                    <a:pt x="5394" y="2149"/>
                  </a:cubicBezTo>
                  <a:cubicBezTo>
                    <a:pt x="5702" y="1771"/>
                    <a:pt x="6059" y="1431"/>
                    <a:pt x="6413" y="1091"/>
                  </a:cubicBezTo>
                  <a:cubicBezTo>
                    <a:pt x="6572" y="938"/>
                    <a:pt x="6766" y="826"/>
                    <a:pt x="6951" y="701"/>
                  </a:cubicBezTo>
                  <a:cubicBezTo>
                    <a:pt x="7042" y="640"/>
                    <a:pt x="7142" y="589"/>
                    <a:pt x="7245" y="548"/>
                  </a:cubicBezTo>
                  <a:cubicBezTo>
                    <a:pt x="7337" y="511"/>
                    <a:pt x="7419" y="493"/>
                    <a:pt x="7490" y="493"/>
                  </a:cubicBezTo>
                  <a:close/>
                  <a:moveTo>
                    <a:pt x="7528" y="1"/>
                  </a:moveTo>
                  <a:cubicBezTo>
                    <a:pt x="7398" y="1"/>
                    <a:pt x="7254" y="32"/>
                    <a:pt x="7096" y="96"/>
                  </a:cubicBezTo>
                  <a:cubicBezTo>
                    <a:pt x="6936" y="162"/>
                    <a:pt x="6776" y="243"/>
                    <a:pt x="6637" y="344"/>
                  </a:cubicBezTo>
                  <a:cubicBezTo>
                    <a:pt x="6369" y="540"/>
                    <a:pt x="6097" y="736"/>
                    <a:pt x="5860" y="967"/>
                  </a:cubicBezTo>
                  <a:cubicBezTo>
                    <a:pt x="5554" y="1265"/>
                    <a:pt x="5273" y="1589"/>
                    <a:pt x="4998" y="1916"/>
                  </a:cubicBezTo>
                  <a:cubicBezTo>
                    <a:pt x="4876" y="2061"/>
                    <a:pt x="4749" y="2143"/>
                    <a:pt x="4588" y="2143"/>
                  </a:cubicBezTo>
                  <a:cubicBezTo>
                    <a:pt x="4535" y="2143"/>
                    <a:pt x="4479" y="2135"/>
                    <a:pt x="4418" y="2116"/>
                  </a:cubicBezTo>
                  <a:cubicBezTo>
                    <a:pt x="4113" y="2025"/>
                    <a:pt x="3808" y="1943"/>
                    <a:pt x="3499" y="1870"/>
                  </a:cubicBezTo>
                  <a:cubicBezTo>
                    <a:pt x="3144" y="1786"/>
                    <a:pt x="2788" y="1714"/>
                    <a:pt x="2550" y="1662"/>
                  </a:cubicBezTo>
                  <a:cubicBezTo>
                    <a:pt x="2539" y="1662"/>
                    <a:pt x="2528" y="1662"/>
                    <a:pt x="2517" y="1662"/>
                  </a:cubicBezTo>
                  <a:cubicBezTo>
                    <a:pt x="1989" y="1662"/>
                    <a:pt x="1525" y="1858"/>
                    <a:pt x="1537" y="2479"/>
                  </a:cubicBezTo>
                  <a:cubicBezTo>
                    <a:pt x="1540" y="2698"/>
                    <a:pt x="1543" y="2928"/>
                    <a:pt x="1607" y="3135"/>
                  </a:cubicBezTo>
                  <a:cubicBezTo>
                    <a:pt x="1754" y="3603"/>
                    <a:pt x="1919" y="4067"/>
                    <a:pt x="2115" y="4516"/>
                  </a:cubicBezTo>
                  <a:cubicBezTo>
                    <a:pt x="2244" y="4810"/>
                    <a:pt x="2240" y="5067"/>
                    <a:pt x="2069" y="5325"/>
                  </a:cubicBezTo>
                  <a:cubicBezTo>
                    <a:pt x="1913" y="5563"/>
                    <a:pt x="1754" y="5801"/>
                    <a:pt x="1583" y="6029"/>
                  </a:cubicBezTo>
                  <a:cubicBezTo>
                    <a:pt x="1260" y="6460"/>
                    <a:pt x="915" y="6875"/>
                    <a:pt x="605" y="7316"/>
                  </a:cubicBezTo>
                  <a:cubicBezTo>
                    <a:pt x="443" y="7548"/>
                    <a:pt x="310" y="7807"/>
                    <a:pt x="209" y="8070"/>
                  </a:cubicBezTo>
                  <a:cubicBezTo>
                    <a:pt x="1" y="8621"/>
                    <a:pt x="392" y="9051"/>
                    <a:pt x="812" y="9101"/>
                  </a:cubicBezTo>
                  <a:cubicBezTo>
                    <a:pt x="963" y="9119"/>
                    <a:pt x="1118" y="9130"/>
                    <a:pt x="1272" y="9130"/>
                  </a:cubicBezTo>
                  <a:cubicBezTo>
                    <a:pt x="1402" y="9130"/>
                    <a:pt x="1532" y="9122"/>
                    <a:pt x="1659" y="9103"/>
                  </a:cubicBezTo>
                  <a:cubicBezTo>
                    <a:pt x="2130" y="9038"/>
                    <a:pt x="2591" y="8918"/>
                    <a:pt x="3059" y="8832"/>
                  </a:cubicBezTo>
                  <a:cubicBezTo>
                    <a:pt x="3401" y="8767"/>
                    <a:pt x="3746" y="8721"/>
                    <a:pt x="4090" y="8667"/>
                  </a:cubicBezTo>
                  <a:cubicBezTo>
                    <a:pt x="4131" y="8661"/>
                    <a:pt x="4170" y="8657"/>
                    <a:pt x="4207" y="8657"/>
                  </a:cubicBezTo>
                  <a:cubicBezTo>
                    <a:pt x="4413" y="8657"/>
                    <a:pt x="4580" y="8752"/>
                    <a:pt x="4711" y="8928"/>
                  </a:cubicBezTo>
                  <a:cubicBezTo>
                    <a:pt x="4917" y="9210"/>
                    <a:pt x="5122" y="9490"/>
                    <a:pt x="5327" y="9773"/>
                  </a:cubicBezTo>
                  <a:cubicBezTo>
                    <a:pt x="5588" y="10133"/>
                    <a:pt x="5841" y="10496"/>
                    <a:pt x="6110" y="10850"/>
                  </a:cubicBezTo>
                  <a:cubicBezTo>
                    <a:pt x="6315" y="11118"/>
                    <a:pt x="6582" y="11319"/>
                    <a:pt x="6893" y="11454"/>
                  </a:cubicBezTo>
                  <a:cubicBezTo>
                    <a:pt x="7012" y="11506"/>
                    <a:pt x="7123" y="11532"/>
                    <a:pt x="7224" y="11532"/>
                  </a:cubicBezTo>
                  <a:cubicBezTo>
                    <a:pt x="7436" y="11532"/>
                    <a:pt x="7606" y="11415"/>
                    <a:pt x="7729" y="11171"/>
                  </a:cubicBezTo>
                  <a:cubicBezTo>
                    <a:pt x="7836" y="10963"/>
                    <a:pt x="7913" y="10727"/>
                    <a:pt x="7945" y="10496"/>
                  </a:cubicBezTo>
                  <a:cubicBezTo>
                    <a:pt x="8006" y="10075"/>
                    <a:pt x="8025" y="9647"/>
                    <a:pt x="8058" y="9220"/>
                  </a:cubicBezTo>
                  <a:cubicBezTo>
                    <a:pt x="8089" y="8808"/>
                    <a:pt x="8104" y="8396"/>
                    <a:pt x="8141" y="7986"/>
                  </a:cubicBezTo>
                  <a:cubicBezTo>
                    <a:pt x="8164" y="7735"/>
                    <a:pt x="8219" y="7685"/>
                    <a:pt x="8460" y="7649"/>
                  </a:cubicBezTo>
                  <a:cubicBezTo>
                    <a:pt x="8742" y="7606"/>
                    <a:pt x="9028" y="7591"/>
                    <a:pt x="9308" y="7538"/>
                  </a:cubicBezTo>
                  <a:cubicBezTo>
                    <a:pt x="9603" y="7483"/>
                    <a:pt x="9897" y="7412"/>
                    <a:pt x="10181" y="7317"/>
                  </a:cubicBezTo>
                  <a:cubicBezTo>
                    <a:pt x="10563" y="7190"/>
                    <a:pt x="10740" y="6891"/>
                    <a:pt x="10630" y="6400"/>
                  </a:cubicBezTo>
                  <a:cubicBezTo>
                    <a:pt x="10571" y="6131"/>
                    <a:pt x="10442" y="5890"/>
                    <a:pt x="10256" y="5693"/>
                  </a:cubicBezTo>
                  <a:cubicBezTo>
                    <a:pt x="9995" y="5419"/>
                    <a:pt x="9714" y="5163"/>
                    <a:pt x="9428" y="4912"/>
                  </a:cubicBezTo>
                  <a:cubicBezTo>
                    <a:pt x="9250" y="4756"/>
                    <a:pt x="9053" y="4620"/>
                    <a:pt x="8862" y="4479"/>
                  </a:cubicBezTo>
                  <a:cubicBezTo>
                    <a:pt x="8594" y="4279"/>
                    <a:pt x="8422" y="4028"/>
                    <a:pt x="8403" y="3685"/>
                  </a:cubicBezTo>
                  <a:cubicBezTo>
                    <a:pt x="8389" y="3448"/>
                    <a:pt x="8349" y="3212"/>
                    <a:pt x="8342" y="2975"/>
                  </a:cubicBezTo>
                  <a:cubicBezTo>
                    <a:pt x="8329" y="2515"/>
                    <a:pt x="8344" y="2054"/>
                    <a:pt x="8324" y="1595"/>
                  </a:cubicBezTo>
                  <a:cubicBezTo>
                    <a:pt x="8308" y="1281"/>
                    <a:pt x="8276" y="962"/>
                    <a:pt x="8208" y="654"/>
                  </a:cubicBezTo>
                  <a:cubicBezTo>
                    <a:pt x="8112" y="223"/>
                    <a:pt x="7872" y="1"/>
                    <a:pt x="7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29" name="Google Shape;2229;p43"/>
            <p:cNvSpPr/>
            <p:nvPr/>
          </p:nvSpPr>
          <p:spPr>
            <a:xfrm>
              <a:off x="2352249" y="2701077"/>
              <a:ext cx="195350" cy="213422"/>
            </a:xfrm>
            <a:custGeom>
              <a:avLst/>
              <a:gdLst/>
              <a:ahLst/>
              <a:cxnLst/>
              <a:rect l="l" t="t" r="r" b="b"/>
              <a:pathLst>
                <a:path w="9696" h="10593" extrusionOk="0">
                  <a:moveTo>
                    <a:pt x="6946" y="1"/>
                  </a:moveTo>
                  <a:cubicBezTo>
                    <a:pt x="6875" y="1"/>
                    <a:pt x="6793" y="19"/>
                    <a:pt x="6701" y="56"/>
                  </a:cubicBezTo>
                  <a:cubicBezTo>
                    <a:pt x="6598" y="97"/>
                    <a:pt x="6498" y="148"/>
                    <a:pt x="6407" y="209"/>
                  </a:cubicBezTo>
                  <a:cubicBezTo>
                    <a:pt x="6222" y="334"/>
                    <a:pt x="6028" y="446"/>
                    <a:pt x="5869" y="599"/>
                  </a:cubicBezTo>
                  <a:cubicBezTo>
                    <a:pt x="5515" y="939"/>
                    <a:pt x="5158" y="1279"/>
                    <a:pt x="4850" y="1657"/>
                  </a:cubicBezTo>
                  <a:cubicBezTo>
                    <a:pt x="4615" y="1945"/>
                    <a:pt x="4358" y="2092"/>
                    <a:pt x="4050" y="2092"/>
                  </a:cubicBezTo>
                  <a:cubicBezTo>
                    <a:pt x="3934" y="2092"/>
                    <a:pt x="3811" y="2071"/>
                    <a:pt x="3679" y="2029"/>
                  </a:cubicBezTo>
                  <a:cubicBezTo>
                    <a:pt x="3469" y="1962"/>
                    <a:pt x="3250" y="1914"/>
                    <a:pt x="3037" y="1860"/>
                  </a:cubicBezTo>
                  <a:cubicBezTo>
                    <a:pt x="2776" y="1796"/>
                    <a:pt x="2515" y="1729"/>
                    <a:pt x="2252" y="1672"/>
                  </a:cubicBezTo>
                  <a:cubicBezTo>
                    <a:pt x="2129" y="1646"/>
                    <a:pt x="2000" y="1632"/>
                    <a:pt x="1875" y="1632"/>
                  </a:cubicBezTo>
                  <a:cubicBezTo>
                    <a:pt x="1873" y="1632"/>
                    <a:pt x="1872" y="1632"/>
                    <a:pt x="1870" y="1632"/>
                  </a:cubicBezTo>
                  <a:cubicBezTo>
                    <a:pt x="1501" y="1632"/>
                    <a:pt x="1398" y="1743"/>
                    <a:pt x="1418" y="2125"/>
                  </a:cubicBezTo>
                  <a:cubicBezTo>
                    <a:pt x="1424" y="2250"/>
                    <a:pt x="1444" y="2379"/>
                    <a:pt x="1485" y="2496"/>
                  </a:cubicBezTo>
                  <a:cubicBezTo>
                    <a:pt x="1649" y="2957"/>
                    <a:pt x="1810" y="3422"/>
                    <a:pt x="2001" y="3874"/>
                  </a:cubicBezTo>
                  <a:cubicBezTo>
                    <a:pt x="2190" y="4319"/>
                    <a:pt x="2193" y="4722"/>
                    <a:pt x="1881" y="5120"/>
                  </a:cubicBezTo>
                  <a:cubicBezTo>
                    <a:pt x="1520" y="5581"/>
                    <a:pt x="1180" y="6059"/>
                    <a:pt x="833" y="6530"/>
                  </a:cubicBezTo>
                  <a:cubicBezTo>
                    <a:pt x="644" y="6785"/>
                    <a:pt x="451" y="7037"/>
                    <a:pt x="277" y="7300"/>
                  </a:cubicBezTo>
                  <a:cubicBezTo>
                    <a:pt x="190" y="7430"/>
                    <a:pt x="121" y="7578"/>
                    <a:pt x="77" y="7727"/>
                  </a:cubicBezTo>
                  <a:cubicBezTo>
                    <a:pt x="0" y="7983"/>
                    <a:pt x="83" y="8133"/>
                    <a:pt x="341" y="8183"/>
                  </a:cubicBezTo>
                  <a:cubicBezTo>
                    <a:pt x="455" y="8206"/>
                    <a:pt x="574" y="8218"/>
                    <a:pt x="692" y="8218"/>
                  </a:cubicBezTo>
                  <a:cubicBezTo>
                    <a:pt x="764" y="8218"/>
                    <a:pt x="835" y="8213"/>
                    <a:pt x="905" y="8204"/>
                  </a:cubicBezTo>
                  <a:cubicBezTo>
                    <a:pt x="1282" y="8153"/>
                    <a:pt x="1653" y="8069"/>
                    <a:pt x="2027" y="8006"/>
                  </a:cubicBezTo>
                  <a:cubicBezTo>
                    <a:pt x="2572" y="7913"/>
                    <a:pt x="3109" y="7771"/>
                    <a:pt x="3670" y="7766"/>
                  </a:cubicBezTo>
                  <a:cubicBezTo>
                    <a:pt x="3674" y="7766"/>
                    <a:pt x="3677" y="7766"/>
                    <a:pt x="3680" y="7766"/>
                  </a:cubicBezTo>
                  <a:cubicBezTo>
                    <a:pt x="3985" y="7766"/>
                    <a:pt x="4230" y="7864"/>
                    <a:pt x="4430" y="8085"/>
                  </a:cubicBezTo>
                  <a:cubicBezTo>
                    <a:pt x="4545" y="8214"/>
                    <a:pt x="4662" y="8346"/>
                    <a:pt x="4762" y="8488"/>
                  </a:cubicBezTo>
                  <a:cubicBezTo>
                    <a:pt x="5012" y="8836"/>
                    <a:pt x="5245" y="9194"/>
                    <a:pt x="5496" y="9540"/>
                  </a:cubicBezTo>
                  <a:cubicBezTo>
                    <a:pt x="5691" y="9808"/>
                    <a:pt x="5898" y="10069"/>
                    <a:pt x="6113" y="10323"/>
                  </a:cubicBezTo>
                  <a:cubicBezTo>
                    <a:pt x="6254" y="10489"/>
                    <a:pt x="6434" y="10592"/>
                    <a:pt x="6657" y="10592"/>
                  </a:cubicBezTo>
                  <a:cubicBezTo>
                    <a:pt x="6668" y="10592"/>
                    <a:pt x="6678" y="10592"/>
                    <a:pt x="6689" y="10591"/>
                  </a:cubicBezTo>
                  <a:cubicBezTo>
                    <a:pt x="6927" y="10349"/>
                    <a:pt x="6960" y="10042"/>
                    <a:pt x="6988" y="9748"/>
                  </a:cubicBezTo>
                  <a:cubicBezTo>
                    <a:pt x="7042" y="9197"/>
                    <a:pt x="7062" y="8642"/>
                    <a:pt x="7104" y="8089"/>
                  </a:cubicBezTo>
                  <a:cubicBezTo>
                    <a:pt x="7126" y="7806"/>
                    <a:pt x="7156" y="7522"/>
                    <a:pt x="7207" y="7242"/>
                  </a:cubicBezTo>
                  <a:cubicBezTo>
                    <a:pt x="7254" y="6985"/>
                    <a:pt x="7427" y="6826"/>
                    <a:pt x="7683" y="6769"/>
                  </a:cubicBezTo>
                  <a:cubicBezTo>
                    <a:pt x="7776" y="6748"/>
                    <a:pt x="7871" y="6738"/>
                    <a:pt x="7964" y="6722"/>
                  </a:cubicBezTo>
                  <a:cubicBezTo>
                    <a:pt x="8340" y="6661"/>
                    <a:pt x="8717" y="6611"/>
                    <a:pt x="9089" y="6539"/>
                  </a:cubicBezTo>
                  <a:cubicBezTo>
                    <a:pt x="9301" y="6498"/>
                    <a:pt x="9520" y="6447"/>
                    <a:pt x="9696" y="6264"/>
                  </a:cubicBezTo>
                  <a:cubicBezTo>
                    <a:pt x="9694" y="5919"/>
                    <a:pt x="9538" y="5676"/>
                    <a:pt x="9343" y="5468"/>
                  </a:cubicBezTo>
                  <a:cubicBezTo>
                    <a:pt x="9118" y="5225"/>
                    <a:pt x="8867" y="5003"/>
                    <a:pt x="8618" y="4786"/>
                  </a:cubicBezTo>
                  <a:cubicBezTo>
                    <a:pt x="8402" y="4598"/>
                    <a:pt x="8170" y="4432"/>
                    <a:pt x="7948" y="4252"/>
                  </a:cubicBezTo>
                  <a:cubicBezTo>
                    <a:pt x="7690" y="4045"/>
                    <a:pt x="7531" y="3775"/>
                    <a:pt x="7478" y="3451"/>
                  </a:cubicBezTo>
                  <a:cubicBezTo>
                    <a:pt x="7427" y="3138"/>
                    <a:pt x="7382" y="2823"/>
                    <a:pt x="7366" y="2509"/>
                  </a:cubicBezTo>
                  <a:cubicBezTo>
                    <a:pt x="7335" y="1908"/>
                    <a:pt x="7329" y="1306"/>
                    <a:pt x="7309" y="703"/>
                  </a:cubicBezTo>
                  <a:cubicBezTo>
                    <a:pt x="7305" y="593"/>
                    <a:pt x="7303" y="480"/>
                    <a:pt x="7283" y="372"/>
                  </a:cubicBezTo>
                  <a:cubicBezTo>
                    <a:pt x="7241" y="124"/>
                    <a:pt x="7129" y="1"/>
                    <a:pt x="6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30" name="Google Shape;2230;p43"/>
            <p:cNvSpPr/>
            <p:nvPr/>
          </p:nvSpPr>
          <p:spPr>
            <a:xfrm>
              <a:off x="2429333" y="2803909"/>
              <a:ext cx="36427" cy="23250"/>
            </a:xfrm>
            <a:custGeom>
              <a:avLst/>
              <a:gdLst/>
              <a:ahLst/>
              <a:cxnLst/>
              <a:rect l="l" t="t" r="r" b="b"/>
              <a:pathLst>
                <a:path w="1808" h="1154" extrusionOk="0">
                  <a:moveTo>
                    <a:pt x="202" y="1"/>
                  </a:moveTo>
                  <a:cubicBezTo>
                    <a:pt x="174" y="1"/>
                    <a:pt x="146" y="9"/>
                    <a:pt x="120" y="28"/>
                  </a:cubicBezTo>
                  <a:cubicBezTo>
                    <a:pt x="56" y="76"/>
                    <a:pt x="0" y="180"/>
                    <a:pt x="2" y="257"/>
                  </a:cubicBezTo>
                  <a:cubicBezTo>
                    <a:pt x="7" y="361"/>
                    <a:pt x="58" y="470"/>
                    <a:pt x="114" y="564"/>
                  </a:cubicBezTo>
                  <a:cubicBezTo>
                    <a:pt x="346" y="949"/>
                    <a:pt x="717" y="1099"/>
                    <a:pt x="1153" y="1154"/>
                  </a:cubicBezTo>
                  <a:cubicBezTo>
                    <a:pt x="1352" y="1140"/>
                    <a:pt x="1558" y="1103"/>
                    <a:pt x="1715" y="960"/>
                  </a:cubicBezTo>
                  <a:cubicBezTo>
                    <a:pt x="1772" y="908"/>
                    <a:pt x="1808" y="794"/>
                    <a:pt x="1796" y="717"/>
                  </a:cubicBezTo>
                  <a:cubicBezTo>
                    <a:pt x="1784" y="628"/>
                    <a:pt x="1702" y="587"/>
                    <a:pt x="1612" y="587"/>
                  </a:cubicBezTo>
                  <a:cubicBezTo>
                    <a:pt x="1600" y="587"/>
                    <a:pt x="1587" y="588"/>
                    <a:pt x="1575" y="590"/>
                  </a:cubicBezTo>
                  <a:cubicBezTo>
                    <a:pt x="1528" y="595"/>
                    <a:pt x="1483" y="611"/>
                    <a:pt x="1436" y="622"/>
                  </a:cubicBezTo>
                  <a:cubicBezTo>
                    <a:pt x="1311" y="650"/>
                    <a:pt x="1204" y="665"/>
                    <a:pt x="1109" y="665"/>
                  </a:cubicBezTo>
                  <a:cubicBezTo>
                    <a:pt x="832" y="665"/>
                    <a:pt x="657" y="535"/>
                    <a:pt x="444" y="215"/>
                  </a:cubicBezTo>
                  <a:cubicBezTo>
                    <a:pt x="418" y="175"/>
                    <a:pt x="397" y="132"/>
                    <a:pt x="367" y="95"/>
                  </a:cubicBezTo>
                  <a:cubicBezTo>
                    <a:pt x="322" y="40"/>
                    <a:pt x="262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31" name="Google Shape;2231;p43"/>
            <p:cNvSpPr/>
            <p:nvPr/>
          </p:nvSpPr>
          <p:spPr>
            <a:xfrm>
              <a:off x="2428407" y="2775965"/>
              <a:ext cx="9288" cy="9207"/>
            </a:xfrm>
            <a:custGeom>
              <a:avLst/>
              <a:gdLst/>
              <a:ahLst/>
              <a:cxnLst/>
              <a:rect l="l" t="t" r="r" b="b"/>
              <a:pathLst>
                <a:path w="461" h="457" extrusionOk="0">
                  <a:moveTo>
                    <a:pt x="244" y="0"/>
                  </a:moveTo>
                  <a:cubicBezTo>
                    <a:pt x="135" y="0"/>
                    <a:pt x="12" y="116"/>
                    <a:pt x="6" y="233"/>
                  </a:cubicBezTo>
                  <a:cubicBezTo>
                    <a:pt x="1" y="334"/>
                    <a:pt x="104" y="450"/>
                    <a:pt x="207" y="456"/>
                  </a:cubicBezTo>
                  <a:cubicBezTo>
                    <a:pt x="210" y="456"/>
                    <a:pt x="214" y="456"/>
                    <a:pt x="217" y="456"/>
                  </a:cubicBezTo>
                  <a:cubicBezTo>
                    <a:pt x="333" y="456"/>
                    <a:pt x="454" y="341"/>
                    <a:pt x="457" y="226"/>
                  </a:cubicBezTo>
                  <a:cubicBezTo>
                    <a:pt x="461" y="125"/>
                    <a:pt x="356" y="8"/>
                    <a:pt x="256" y="1"/>
                  </a:cubicBezTo>
                  <a:cubicBezTo>
                    <a:pt x="252" y="1"/>
                    <a:pt x="248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32" name="Google Shape;2232;p43"/>
            <p:cNvSpPr/>
            <p:nvPr/>
          </p:nvSpPr>
          <p:spPr>
            <a:xfrm>
              <a:off x="2477184" y="2800162"/>
              <a:ext cx="9046" cy="8724"/>
            </a:xfrm>
            <a:custGeom>
              <a:avLst/>
              <a:gdLst/>
              <a:ahLst/>
              <a:cxnLst/>
              <a:rect l="l" t="t" r="r" b="b"/>
              <a:pathLst>
                <a:path w="449" h="433" extrusionOk="0">
                  <a:moveTo>
                    <a:pt x="240" y="1"/>
                  </a:moveTo>
                  <a:cubicBezTo>
                    <a:pt x="231" y="1"/>
                    <a:pt x="222" y="2"/>
                    <a:pt x="213" y="3"/>
                  </a:cubicBezTo>
                  <a:cubicBezTo>
                    <a:pt x="82" y="22"/>
                    <a:pt x="0" y="138"/>
                    <a:pt x="26" y="275"/>
                  </a:cubicBezTo>
                  <a:cubicBezTo>
                    <a:pt x="45" y="379"/>
                    <a:pt x="113" y="432"/>
                    <a:pt x="213" y="432"/>
                  </a:cubicBezTo>
                  <a:cubicBezTo>
                    <a:pt x="216" y="432"/>
                    <a:pt x="219" y="432"/>
                    <a:pt x="222" y="432"/>
                  </a:cubicBezTo>
                  <a:cubicBezTo>
                    <a:pt x="356" y="430"/>
                    <a:pt x="449" y="320"/>
                    <a:pt x="439" y="184"/>
                  </a:cubicBezTo>
                  <a:cubicBezTo>
                    <a:pt x="431" y="80"/>
                    <a:pt x="34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2233" name="Google Shape;2233;p43"/>
          <p:cNvGrpSpPr/>
          <p:nvPr/>
        </p:nvGrpSpPr>
        <p:grpSpPr>
          <a:xfrm flipH="1">
            <a:off x="10033877" y="1879665"/>
            <a:ext cx="1347187" cy="1010241"/>
            <a:chOff x="1648154" y="2446231"/>
            <a:chExt cx="526374" cy="427933"/>
          </a:xfrm>
        </p:grpSpPr>
        <p:sp>
          <p:nvSpPr>
            <p:cNvPr id="2234" name="Google Shape;2234;p43"/>
            <p:cNvSpPr/>
            <p:nvPr/>
          </p:nvSpPr>
          <p:spPr>
            <a:xfrm>
              <a:off x="1648154" y="2446231"/>
              <a:ext cx="526374" cy="427933"/>
            </a:xfrm>
            <a:custGeom>
              <a:avLst/>
              <a:gdLst/>
              <a:ahLst/>
              <a:cxnLst/>
              <a:rect l="l" t="t" r="r" b="b"/>
              <a:pathLst>
                <a:path w="26126" h="21240" extrusionOk="0">
                  <a:moveTo>
                    <a:pt x="11991" y="454"/>
                  </a:moveTo>
                  <a:cubicBezTo>
                    <a:pt x="12123" y="454"/>
                    <a:pt x="12255" y="456"/>
                    <a:pt x="12387" y="461"/>
                  </a:cubicBezTo>
                  <a:cubicBezTo>
                    <a:pt x="14134" y="530"/>
                    <a:pt x="15806" y="929"/>
                    <a:pt x="17412" y="1609"/>
                  </a:cubicBezTo>
                  <a:cubicBezTo>
                    <a:pt x="17760" y="1755"/>
                    <a:pt x="18093" y="1949"/>
                    <a:pt x="18413" y="2152"/>
                  </a:cubicBezTo>
                  <a:cubicBezTo>
                    <a:pt x="20326" y="3365"/>
                    <a:pt x="21991" y="4832"/>
                    <a:pt x="23152" y="6809"/>
                  </a:cubicBezTo>
                  <a:cubicBezTo>
                    <a:pt x="23727" y="7789"/>
                    <a:pt x="24148" y="8832"/>
                    <a:pt x="24359" y="9945"/>
                  </a:cubicBezTo>
                  <a:cubicBezTo>
                    <a:pt x="24668" y="11564"/>
                    <a:pt x="24407" y="13105"/>
                    <a:pt x="23583" y="14533"/>
                  </a:cubicBezTo>
                  <a:cubicBezTo>
                    <a:pt x="23307" y="15012"/>
                    <a:pt x="22968" y="15457"/>
                    <a:pt x="22637" y="15901"/>
                  </a:cubicBezTo>
                  <a:cubicBezTo>
                    <a:pt x="22260" y="16410"/>
                    <a:pt x="22262" y="16414"/>
                    <a:pt x="22669" y="16904"/>
                  </a:cubicBezTo>
                  <a:cubicBezTo>
                    <a:pt x="23436" y="17827"/>
                    <a:pt x="24330" y="18603"/>
                    <a:pt x="25303" y="19295"/>
                  </a:cubicBezTo>
                  <a:cubicBezTo>
                    <a:pt x="25326" y="19311"/>
                    <a:pt x="25339" y="19344"/>
                    <a:pt x="25385" y="19412"/>
                  </a:cubicBezTo>
                  <a:cubicBezTo>
                    <a:pt x="24670" y="19762"/>
                    <a:pt x="23941" y="19900"/>
                    <a:pt x="23190" y="19929"/>
                  </a:cubicBezTo>
                  <a:cubicBezTo>
                    <a:pt x="23076" y="19934"/>
                    <a:pt x="22962" y="19937"/>
                    <a:pt x="22849" y="19937"/>
                  </a:cubicBezTo>
                  <a:cubicBezTo>
                    <a:pt x="21779" y="19937"/>
                    <a:pt x="20752" y="19716"/>
                    <a:pt x="19800" y="19177"/>
                  </a:cubicBezTo>
                  <a:cubicBezTo>
                    <a:pt x="19696" y="19119"/>
                    <a:pt x="19600" y="19092"/>
                    <a:pt x="19505" y="19092"/>
                  </a:cubicBezTo>
                  <a:cubicBezTo>
                    <a:pt x="19398" y="19092"/>
                    <a:pt x="19292" y="19127"/>
                    <a:pt x="19177" y="19188"/>
                  </a:cubicBezTo>
                  <a:cubicBezTo>
                    <a:pt x="18009" y="19807"/>
                    <a:pt x="16771" y="20245"/>
                    <a:pt x="15483" y="20542"/>
                  </a:cubicBezTo>
                  <a:cubicBezTo>
                    <a:pt x="15192" y="20609"/>
                    <a:pt x="14893" y="20662"/>
                    <a:pt x="14594" y="20683"/>
                  </a:cubicBezTo>
                  <a:cubicBezTo>
                    <a:pt x="13911" y="20730"/>
                    <a:pt x="13227" y="20767"/>
                    <a:pt x="12543" y="20767"/>
                  </a:cubicBezTo>
                  <a:cubicBezTo>
                    <a:pt x="12023" y="20767"/>
                    <a:pt x="11503" y="20745"/>
                    <a:pt x="10983" y="20692"/>
                  </a:cubicBezTo>
                  <a:cubicBezTo>
                    <a:pt x="9921" y="20583"/>
                    <a:pt x="8879" y="20368"/>
                    <a:pt x="7884" y="19982"/>
                  </a:cubicBezTo>
                  <a:cubicBezTo>
                    <a:pt x="5452" y="19040"/>
                    <a:pt x="3386" y="17596"/>
                    <a:pt x="1856" y="15450"/>
                  </a:cubicBezTo>
                  <a:cubicBezTo>
                    <a:pt x="1286" y="14652"/>
                    <a:pt x="893" y="13779"/>
                    <a:pt x="718" y="12808"/>
                  </a:cubicBezTo>
                  <a:cubicBezTo>
                    <a:pt x="561" y="11931"/>
                    <a:pt x="444" y="11056"/>
                    <a:pt x="489" y="10162"/>
                  </a:cubicBezTo>
                  <a:cubicBezTo>
                    <a:pt x="589" y="8119"/>
                    <a:pt x="1247" y="6285"/>
                    <a:pt x="2513" y="4678"/>
                  </a:cubicBezTo>
                  <a:cubicBezTo>
                    <a:pt x="4044" y="2733"/>
                    <a:pt x="6046" y="1528"/>
                    <a:pt x="8434" y="945"/>
                  </a:cubicBezTo>
                  <a:cubicBezTo>
                    <a:pt x="9605" y="660"/>
                    <a:pt x="10786" y="454"/>
                    <a:pt x="11991" y="454"/>
                  </a:cubicBezTo>
                  <a:close/>
                  <a:moveTo>
                    <a:pt x="12104" y="0"/>
                  </a:moveTo>
                  <a:cubicBezTo>
                    <a:pt x="11487" y="0"/>
                    <a:pt x="10863" y="44"/>
                    <a:pt x="10231" y="133"/>
                  </a:cubicBezTo>
                  <a:cubicBezTo>
                    <a:pt x="8569" y="366"/>
                    <a:pt x="6978" y="804"/>
                    <a:pt x="5498" y="1625"/>
                  </a:cubicBezTo>
                  <a:cubicBezTo>
                    <a:pt x="3282" y="2855"/>
                    <a:pt x="1641" y="4594"/>
                    <a:pt x="696" y="6958"/>
                  </a:cubicBezTo>
                  <a:cubicBezTo>
                    <a:pt x="207" y="8181"/>
                    <a:pt x="1" y="9461"/>
                    <a:pt x="30" y="10774"/>
                  </a:cubicBezTo>
                  <a:cubicBezTo>
                    <a:pt x="40" y="11247"/>
                    <a:pt x="115" y="11720"/>
                    <a:pt x="166" y="12192"/>
                  </a:cubicBezTo>
                  <a:cubicBezTo>
                    <a:pt x="306" y="13515"/>
                    <a:pt x="762" y="14720"/>
                    <a:pt x="1559" y="15785"/>
                  </a:cubicBezTo>
                  <a:cubicBezTo>
                    <a:pt x="1938" y="16290"/>
                    <a:pt x="2340" y="16787"/>
                    <a:pt x="2783" y="17237"/>
                  </a:cubicBezTo>
                  <a:cubicBezTo>
                    <a:pt x="4175" y="18649"/>
                    <a:pt x="5857" y="19625"/>
                    <a:pt x="7678" y="20368"/>
                  </a:cubicBezTo>
                  <a:cubicBezTo>
                    <a:pt x="8954" y="20888"/>
                    <a:pt x="10296" y="21137"/>
                    <a:pt x="11665" y="21197"/>
                  </a:cubicBezTo>
                  <a:cubicBezTo>
                    <a:pt x="12142" y="21218"/>
                    <a:pt x="12623" y="21239"/>
                    <a:pt x="13101" y="21239"/>
                  </a:cubicBezTo>
                  <a:cubicBezTo>
                    <a:pt x="13512" y="21239"/>
                    <a:pt x="13921" y="21224"/>
                    <a:pt x="14326" y="21179"/>
                  </a:cubicBezTo>
                  <a:cubicBezTo>
                    <a:pt x="16071" y="20987"/>
                    <a:pt x="17737" y="20474"/>
                    <a:pt x="19295" y="19646"/>
                  </a:cubicBezTo>
                  <a:cubicBezTo>
                    <a:pt x="19376" y="19602"/>
                    <a:pt x="19465" y="19571"/>
                    <a:pt x="19502" y="19556"/>
                  </a:cubicBezTo>
                  <a:cubicBezTo>
                    <a:pt x="19928" y="19737"/>
                    <a:pt x="20298" y="19918"/>
                    <a:pt x="20686" y="20052"/>
                  </a:cubicBezTo>
                  <a:cubicBezTo>
                    <a:pt x="21385" y="20294"/>
                    <a:pt x="22100" y="20388"/>
                    <a:pt x="22822" y="20388"/>
                  </a:cubicBezTo>
                  <a:cubicBezTo>
                    <a:pt x="23159" y="20388"/>
                    <a:pt x="23497" y="20368"/>
                    <a:pt x="23835" y="20332"/>
                  </a:cubicBezTo>
                  <a:cubicBezTo>
                    <a:pt x="24387" y="20274"/>
                    <a:pt x="24929" y="20139"/>
                    <a:pt x="25435" y="19897"/>
                  </a:cubicBezTo>
                  <a:cubicBezTo>
                    <a:pt x="25605" y="19816"/>
                    <a:pt x="25775" y="19724"/>
                    <a:pt x="25925" y="19610"/>
                  </a:cubicBezTo>
                  <a:cubicBezTo>
                    <a:pt x="26126" y="19455"/>
                    <a:pt x="26109" y="19257"/>
                    <a:pt x="25904" y="19097"/>
                  </a:cubicBezTo>
                  <a:cubicBezTo>
                    <a:pt x="25867" y="19067"/>
                    <a:pt x="25826" y="19044"/>
                    <a:pt x="25784" y="19019"/>
                  </a:cubicBezTo>
                  <a:cubicBezTo>
                    <a:pt x="24912" y="18511"/>
                    <a:pt x="24186" y="17825"/>
                    <a:pt x="23481" y="17116"/>
                  </a:cubicBezTo>
                  <a:cubicBezTo>
                    <a:pt x="23258" y="16893"/>
                    <a:pt x="23065" y="16641"/>
                    <a:pt x="22829" y="16370"/>
                  </a:cubicBezTo>
                  <a:cubicBezTo>
                    <a:pt x="23012" y="16140"/>
                    <a:pt x="23158" y="15953"/>
                    <a:pt x="23306" y="15767"/>
                  </a:cubicBezTo>
                  <a:cubicBezTo>
                    <a:pt x="23680" y="15292"/>
                    <a:pt x="24003" y="14784"/>
                    <a:pt x="24261" y="14237"/>
                  </a:cubicBezTo>
                  <a:cubicBezTo>
                    <a:pt x="24787" y="13125"/>
                    <a:pt x="25040" y="11952"/>
                    <a:pt x="24928" y="10726"/>
                  </a:cubicBezTo>
                  <a:cubicBezTo>
                    <a:pt x="24835" y="9711"/>
                    <a:pt x="24550" y="8735"/>
                    <a:pt x="24152" y="7795"/>
                  </a:cubicBezTo>
                  <a:cubicBezTo>
                    <a:pt x="23644" y="6600"/>
                    <a:pt x="22938" y="5532"/>
                    <a:pt x="22071" y="4572"/>
                  </a:cubicBezTo>
                  <a:cubicBezTo>
                    <a:pt x="21055" y="3446"/>
                    <a:pt x="19899" y="2461"/>
                    <a:pt x="18581" y="1729"/>
                  </a:cubicBezTo>
                  <a:cubicBezTo>
                    <a:pt x="16539" y="598"/>
                    <a:pt x="14377" y="0"/>
                    <a:pt x="12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35" name="Google Shape;2235;p43"/>
            <p:cNvSpPr/>
            <p:nvPr/>
          </p:nvSpPr>
          <p:spPr>
            <a:xfrm>
              <a:off x="1657100" y="2455358"/>
              <a:ext cx="502499" cy="409276"/>
            </a:xfrm>
            <a:custGeom>
              <a:avLst/>
              <a:gdLst/>
              <a:ahLst/>
              <a:cxnLst/>
              <a:rect l="l" t="t" r="r" b="b"/>
              <a:pathLst>
                <a:path w="24941" h="20314" extrusionOk="0">
                  <a:moveTo>
                    <a:pt x="11547" y="1"/>
                  </a:moveTo>
                  <a:cubicBezTo>
                    <a:pt x="10342" y="1"/>
                    <a:pt x="9161" y="207"/>
                    <a:pt x="7990" y="492"/>
                  </a:cubicBezTo>
                  <a:cubicBezTo>
                    <a:pt x="5602" y="1075"/>
                    <a:pt x="3600" y="2280"/>
                    <a:pt x="2069" y="4225"/>
                  </a:cubicBezTo>
                  <a:cubicBezTo>
                    <a:pt x="803" y="5832"/>
                    <a:pt x="145" y="7666"/>
                    <a:pt x="45" y="9709"/>
                  </a:cubicBezTo>
                  <a:cubicBezTo>
                    <a:pt x="0" y="10603"/>
                    <a:pt x="117" y="11478"/>
                    <a:pt x="274" y="12355"/>
                  </a:cubicBezTo>
                  <a:cubicBezTo>
                    <a:pt x="449" y="13326"/>
                    <a:pt x="842" y="14199"/>
                    <a:pt x="1412" y="14997"/>
                  </a:cubicBezTo>
                  <a:cubicBezTo>
                    <a:pt x="2942" y="17143"/>
                    <a:pt x="5008" y="18587"/>
                    <a:pt x="7440" y="19529"/>
                  </a:cubicBezTo>
                  <a:cubicBezTo>
                    <a:pt x="8435" y="19915"/>
                    <a:pt x="9477" y="20130"/>
                    <a:pt x="10539" y="20239"/>
                  </a:cubicBezTo>
                  <a:cubicBezTo>
                    <a:pt x="11059" y="20292"/>
                    <a:pt x="11579" y="20314"/>
                    <a:pt x="12099" y="20314"/>
                  </a:cubicBezTo>
                  <a:cubicBezTo>
                    <a:pt x="12783" y="20314"/>
                    <a:pt x="13467" y="20277"/>
                    <a:pt x="14150" y="20230"/>
                  </a:cubicBezTo>
                  <a:cubicBezTo>
                    <a:pt x="14449" y="20209"/>
                    <a:pt x="14748" y="20156"/>
                    <a:pt x="15039" y="20089"/>
                  </a:cubicBezTo>
                  <a:cubicBezTo>
                    <a:pt x="16327" y="19792"/>
                    <a:pt x="17565" y="19354"/>
                    <a:pt x="18733" y="18735"/>
                  </a:cubicBezTo>
                  <a:cubicBezTo>
                    <a:pt x="18848" y="18674"/>
                    <a:pt x="18954" y="18639"/>
                    <a:pt x="19061" y="18639"/>
                  </a:cubicBezTo>
                  <a:cubicBezTo>
                    <a:pt x="19156" y="18639"/>
                    <a:pt x="19252" y="18666"/>
                    <a:pt x="19356" y="18724"/>
                  </a:cubicBezTo>
                  <a:cubicBezTo>
                    <a:pt x="20308" y="19263"/>
                    <a:pt x="21335" y="19484"/>
                    <a:pt x="22405" y="19484"/>
                  </a:cubicBezTo>
                  <a:cubicBezTo>
                    <a:pt x="22518" y="19484"/>
                    <a:pt x="22632" y="19481"/>
                    <a:pt x="22746" y="19476"/>
                  </a:cubicBezTo>
                  <a:cubicBezTo>
                    <a:pt x="23497" y="19447"/>
                    <a:pt x="24226" y="19309"/>
                    <a:pt x="24941" y="18959"/>
                  </a:cubicBezTo>
                  <a:cubicBezTo>
                    <a:pt x="24895" y="18891"/>
                    <a:pt x="24882" y="18858"/>
                    <a:pt x="24859" y="18842"/>
                  </a:cubicBezTo>
                  <a:cubicBezTo>
                    <a:pt x="23886" y="18150"/>
                    <a:pt x="22992" y="17374"/>
                    <a:pt x="22225" y="16451"/>
                  </a:cubicBezTo>
                  <a:cubicBezTo>
                    <a:pt x="21818" y="15961"/>
                    <a:pt x="21816" y="15957"/>
                    <a:pt x="22193" y="15448"/>
                  </a:cubicBezTo>
                  <a:cubicBezTo>
                    <a:pt x="22524" y="15004"/>
                    <a:pt x="22863" y="14559"/>
                    <a:pt x="23139" y="14080"/>
                  </a:cubicBezTo>
                  <a:cubicBezTo>
                    <a:pt x="23963" y="12652"/>
                    <a:pt x="24224" y="11111"/>
                    <a:pt x="23915" y="9492"/>
                  </a:cubicBezTo>
                  <a:cubicBezTo>
                    <a:pt x="23704" y="8379"/>
                    <a:pt x="23283" y="7336"/>
                    <a:pt x="22708" y="6356"/>
                  </a:cubicBezTo>
                  <a:cubicBezTo>
                    <a:pt x="21547" y="4379"/>
                    <a:pt x="19882" y="2912"/>
                    <a:pt x="17969" y="1699"/>
                  </a:cubicBezTo>
                  <a:cubicBezTo>
                    <a:pt x="17649" y="1496"/>
                    <a:pt x="17316" y="1302"/>
                    <a:pt x="16968" y="1156"/>
                  </a:cubicBezTo>
                  <a:cubicBezTo>
                    <a:pt x="15362" y="476"/>
                    <a:pt x="13690" y="77"/>
                    <a:pt x="11943" y="8"/>
                  </a:cubicBezTo>
                  <a:cubicBezTo>
                    <a:pt x="11811" y="3"/>
                    <a:pt x="11679" y="1"/>
                    <a:pt x="11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36" name="Google Shape;2236;p43"/>
            <p:cNvSpPr/>
            <p:nvPr/>
          </p:nvSpPr>
          <p:spPr>
            <a:xfrm>
              <a:off x="1903605" y="2809913"/>
              <a:ext cx="59616" cy="24318"/>
            </a:xfrm>
            <a:custGeom>
              <a:avLst/>
              <a:gdLst/>
              <a:ahLst/>
              <a:cxnLst/>
              <a:rect l="l" t="t" r="r" b="b"/>
              <a:pathLst>
                <a:path w="2959" h="1207" extrusionOk="0">
                  <a:moveTo>
                    <a:pt x="2769" y="0"/>
                  </a:moveTo>
                  <a:cubicBezTo>
                    <a:pt x="2728" y="0"/>
                    <a:pt x="2687" y="9"/>
                    <a:pt x="2662" y="26"/>
                  </a:cubicBezTo>
                  <a:cubicBezTo>
                    <a:pt x="2545" y="106"/>
                    <a:pt x="2457" y="222"/>
                    <a:pt x="2344" y="310"/>
                  </a:cubicBezTo>
                  <a:cubicBezTo>
                    <a:pt x="1983" y="593"/>
                    <a:pt x="1601" y="747"/>
                    <a:pt x="1196" y="747"/>
                  </a:cubicBezTo>
                  <a:cubicBezTo>
                    <a:pt x="965" y="747"/>
                    <a:pt x="726" y="697"/>
                    <a:pt x="480" y="592"/>
                  </a:cubicBezTo>
                  <a:cubicBezTo>
                    <a:pt x="405" y="561"/>
                    <a:pt x="337" y="520"/>
                    <a:pt x="263" y="495"/>
                  </a:cubicBezTo>
                  <a:cubicBezTo>
                    <a:pt x="236" y="486"/>
                    <a:pt x="209" y="482"/>
                    <a:pt x="184" y="482"/>
                  </a:cubicBezTo>
                  <a:cubicBezTo>
                    <a:pt x="113" y="482"/>
                    <a:pt x="52" y="516"/>
                    <a:pt x="24" y="588"/>
                  </a:cubicBezTo>
                  <a:cubicBezTo>
                    <a:pt x="1" y="649"/>
                    <a:pt x="12" y="747"/>
                    <a:pt x="48" y="800"/>
                  </a:cubicBezTo>
                  <a:cubicBezTo>
                    <a:pt x="98" y="876"/>
                    <a:pt x="183" y="932"/>
                    <a:pt x="259" y="986"/>
                  </a:cubicBezTo>
                  <a:cubicBezTo>
                    <a:pt x="517" y="1170"/>
                    <a:pt x="817" y="1194"/>
                    <a:pt x="1105" y="1207"/>
                  </a:cubicBezTo>
                  <a:cubicBezTo>
                    <a:pt x="1725" y="1191"/>
                    <a:pt x="2282" y="1046"/>
                    <a:pt x="2711" y="589"/>
                  </a:cubicBezTo>
                  <a:cubicBezTo>
                    <a:pt x="2805" y="488"/>
                    <a:pt x="2882" y="361"/>
                    <a:pt x="2936" y="233"/>
                  </a:cubicBezTo>
                  <a:cubicBezTo>
                    <a:pt x="2959" y="179"/>
                    <a:pt x="2924" y="63"/>
                    <a:pt x="2876" y="29"/>
                  </a:cubicBezTo>
                  <a:cubicBezTo>
                    <a:pt x="2852" y="10"/>
                    <a:pt x="2811" y="0"/>
                    <a:pt x="2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37" name="Google Shape;2237;p43"/>
            <p:cNvSpPr/>
            <p:nvPr/>
          </p:nvSpPr>
          <p:spPr>
            <a:xfrm>
              <a:off x="1876002" y="2790733"/>
              <a:ext cx="10174" cy="12028"/>
            </a:xfrm>
            <a:custGeom>
              <a:avLst/>
              <a:gdLst/>
              <a:ahLst/>
              <a:cxnLst/>
              <a:rect l="l" t="t" r="r" b="b"/>
              <a:pathLst>
                <a:path w="505" h="597" extrusionOk="0">
                  <a:moveTo>
                    <a:pt x="230" y="0"/>
                  </a:moveTo>
                  <a:cubicBezTo>
                    <a:pt x="220" y="0"/>
                    <a:pt x="210" y="1"/>
                    <a:pt x="200" y="2"/>
                  </a:cubicBezTo>
                  <a:cubicBezTo>
                    <a:pt x="81" y="19"/>
                    <a:pt x="1" y="130"/>
                    <a:pt x="4" y="276"/>
                  </a:cubicBezTo>
                  <a:cubicBezTo>
                    <a:pt x="7" y="458"/>
                    <a:pt x="117" y="596"/>
                    <a:pt x="257" y="596"/>
                  </a:cubicBezTo>
                  <a:cubicBezTo>
                    <a:pt x="261" y="596"/>
                    <a:pt x="265" y="596"/>
                    <a:pt x="269" y="596"/>
                  </a:cubicBezTo>
                  <a:cubicBezTo>
                    <a:pt x="400" y="589"/>
                    <a:pt x="504" y="449"/>
                    <a:pt x="494" y="292"/>
                  </a:cubicBezTo>
                  <a:cubicBezTo>
                    <a:pt x="483" y="127"/>
                    <a:pt x="366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38" name="Google Shape;2238;p43"/>
            <p:cNvSpPr/>
            <p:nvPr/>
          </p:nvSpPr>
          <p:spPr>
            <a:xfrm>
              <a:off x="1970031" y="2771512"/>
              <a:ext cx="10215" cy="11484"/>
            </a:xfrm>
            <a:custGeom>
              <a:avLst/>
              <a:gdLst/>
              <a:ahLst/>
              <a:cxnLst/>
              <a:rect l="l" t="t" r="r" b="b"/>
              <a:pathLst>
                <a:path w="507" h="570" extrusionOk="0">
                  <a:moveTo>
                    <a:pt x="220" y="1"/>
                  </a:moveTo>
                  <a:cubicBezTo>
                    <a:pt x="212" y="1"/>
                    <a:pt x="205" y="1"/>
                    <a:pt x="197" y="2"/>
                  </a:cubicBezTo>
                  <a:cubicBezTo>
                    <a:pt x="80" y="18"/>
                    <a:pt x="0" y="137"/>
                    <a:pt x="12" y="283"/>
                  </a:cubicBezTo>
                  <a:cubicBezTo>
                    <a:pt x="23" y="441"/>
                    <a:pt x="136" y="570"/>
                    <a:pt x="263" y="570"/>
                  </a:cubicBezTo>
                  <a:cubicBezTo>
                    <a:pt x="264" y="570"/>
                    <a:pt x="264" y="570"/>
                    <a:pt x="265" y="570"/>
                  </a:cubicBezTo>
                  <a:cubicBezTo>
                    <a:pt x="397" y="568"/>
                    <a:pt x="507" y="410"/>
                    <a:pt x="479" y="264"/>
                  </a:cubicBezTo>
                  <a:cubicBezTo>
                    <a:pt x="450" y="114"/>
                    <a:pt x="336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39" name="Google Shape;2239;p43"/>
            <p:cNvSpPr/>
            <p:nvPr/>
          </p:nvSpPr>
          <p:spPr>
            <a:xfrm>
              <a:off x="1756266" y="2526378"/>
              <a:ext cx="292824" cy="250756"/>
            </a:xfrm>
            <a:custGeom>
              <a:avLst/>
              <a:gdLst/>
              <a:ahLst/>
              <a:cxnLst/>
              <a:rect l="l" t="t" r="r" b="b"/>
              <a:pathLst>
                <a:path w="14534" h="12446" extrusionOk="0">
                  <a:moveTo>
                    <a:pt x="6890" y="3221"/>
                  </a:moveTo>
                  <a:cubicBezTo>
                    <a:pt x="7262" y="3221"/>
                    <a:pt x="7633" y="3327"/>
                    <a:pt x="7997" y="3518"/>
                  </a:cubicBezTo>
                  <a:cubicBezTo>
                    <a:pt x="9047" y="4067"/>
                    <a:pt x="9786" y="4921"/>
                    <a:pt x="10305" y="5969"/>
                  </a:cubicBezTo>
                  <a:cubicBezTo>
                    <a:pt x="10770" y="6909"/>
                    <a:pt x="11112" y="7898"/>
                    <a:pt x="11340" y="8923"/>
                  </a:cubicBezTo>
                  <a:cubicBezTo>
                    <a:pt x="11366" y="9043"/>
                    <a:pt x="11369" y="9169"/>
                    <a:pt x="11385" y="9316"/>
                  </a:cubicBezTo>
                  <a:cubicBezTo>
                    <a:pt x="11058" y="9435"/>
                    <a:pt x="10734" y="9460"/>
                    <a:pt x="10374" y="9483"/>
                  </a:cubicBezTo>
                  <a:cubicBezTo>
                    <a:pt x="10334" y="9363"/>
                    <a:pt x="10290" y="9250"/>
                    <a:pt x="10260" y="9133"/>
                  </a:cubicBezTo>
                  <a:cubicBezTo>
                    <a:pt x="9957" y="7939"/>
                    <a:pt x="9500" y="6814"/>
                    <a:pt x="8759" y="5821"/>
                  </a:cubicBezTo>
                  <a:cubicBezTo>
                    <a:pt x="8562" y="5558"/>
                    <a:pt x="8320" y="5323"/>
                    <a:pt x="8073" y="5103"/>
                  </a:cubicBezTo>
                  <a:cubicBezTo>
                    <a:pt x="7776" y="4838"/>
                    <a:pt x="7427" y="4727"/>
                    <a:pt x="7059" y="4727"/>
                  </a:cubicBezTo>
                  <a:cubicBezTo>
                    <a:pt x="6938" y="4727"/>
                    <a:pt x="6814" y="4739"/>
                    <a:pt x="6690" y="4762"/>
                  </a:cubicBezTo>
                  <a:cubicBezTo>
                    <a:pt x="6024" y="4884"/>
                    <a:pt x="5477" y="5214"/>
                    <a:pt x="5108" y="5802"/>
                  </a:cubicBezTo>
                  <a:cubicBezTo>
                    <a:pt x="4698" y="6455"/>
                    <a:pt x="4456" y="7175"/>
                    <a:pt x="4337" y="7933"/>
                  </a:cubicBezTo>
                  <a:cubicBezTo>
                    <a:pt x="4179" y="8940"/>
                    <a:pt x="4166" y="9951"/>
                    <a:pt x="4307" y="10963"/>
                  </a:cubicBezTo>
                  <a:cubicBezTo>
                    <a:pt x="4324" y="11085"/>
                    <a:pt x="4311" y="11211"/>
                    <a:pt x="4311" y="11378"/>
                  </a:cubicBezTo>
                  <a:cubicBezTo>
                    <a:pt x="3973" y="11422"/>
                    <a:pt x="3681" y="11462"/>
                    <a:pt x="3378" y="11505"/>
                  </a:cubicBezTo>
                  <a:cubicBezTo>
                    <a:pt x="3353" y="11406"/>
                    <a:pt x="3330" y="11346"/>
                    <a:pt x="3325" y="11286"/>
                  </a:cubicBezTo>
                  <a:cubicBezTo>
                    <a:pt x="3229" y="10115"/>
                    <a:pt x="3187" y="8942"/>
                    <a:pt x="3325" y="7773"/>
                  </a:cubicBezTo>
                  <a:cubicBezTo>
                    <a:pt x="3400" y="7128"/>
                    <a:pt x="3532" y="6491"/>
                    <a:pt x="3762" y="5879"/>
                  </a:cubicBezTo>
                  <a:cubicBezTo>
                    <a:pt x="4167" y="4803"/>
                    <a:pt x="4917" y="4035"/>
                    <a:pt x="5903" y="3487"/>
                  </a:cubicBezTo>
                  <a:cubicBezTo>
                    <a:pt x="6229" y="3305"/>
                    <a:pt x="6560" y="3221"/>
                    <a:pt x="6890" y="3221"/>
                  </a:cubicBezTo>
                  <a:close/>
                  <a:moveTo>
                    <a:pt x="7053" y="1706"/>
                  </a:moveTo>
                  <a:cubicBezTo>
                    <a:pt x="7676" y="1706"/>
                    <a:pt x="8291" y="1873"/>
                    <a:pt x="8890" y="2227"/>
                  </a:cubicBezTo>
                  <a:cubicBezTo>
                    <a:pt x="9804" y="2766"/>
                    <a:pt x="10572" y="3470"/>
                    <a:pt x="11173" y="4346"/>
                  </a:cubicBezTo>
                  <a:cubicBezTo>
                    <a:pt x="12160" y="5789"/>
                    <a:pt x="12672" y="7405"/>
                    <a:pt x="12878" y="9149"/>
                  </a:cubicBezTo>
                  <a:cubicBezTo>
                    <a:pt x="12662" y="9266"/>
                    <a:pt x="12442" y="9294"/>
                    <a:pt x="12214" y="9294"/>
                  </a:cubicBezTo>
                  <a:cubicBezTo>
                    <a:pt x="12095" y="9294"/>
                    <a:pt x="11973" y="9286"/>
                    <a:pt x="11849" y="9279"/>
                  </a:cubicBezTo>
                  <a:cubicBezTo>
                    <a:pt x="11812" y="9114"/>
                    <a:pt x="11776" y="8961"/>
                    <a:pt x="11745" y="8810"/>
                  </a:cubicBezTo>
                  <a:cubicBezTo>
                    <a:pt x="11534" y="7779"/>
                    <a:pt x="11184" y="6795"/>
                    <a:pt x="10732" y="5848"/>
                  </a:cubicBezTo>
                  <a:cubicBezTo>
                    <a:pt x="10251" y="4841"/>
                    <a:pt x="9558" y="4013"/>
                    <a:pt x="8627" y="3383"/>
                  </a:cubicBezTo>
                  <a:cubicBezTo>
                    <a:pt x="8140" y="3052"/>
                    <a:pt x="7607" y="2863"/>
                    <a:pt x="7027" y="2847"/>
                  </a:cubicBezTo>
                  <a:cubicBezTo>
                    <a:pt x="7002" y="2846"/>
                    <a:pt x="6977" y="2846"/>
                    <a:pt x="6953" y="2846"/>
                  </a:cubicBezTo>
                  <a:cubicBezTo>
                    <a:pt x="6401" y="2846"/>
                    <a:pt x="5879" y="3010"/>
                    <a:pt x="5403" y="3305"/>
                  </a:cubicBezTo>
                  <a:cubicBezTo>
                    <a:pt x="4131" y="4095"/>
                    <a:pt x="3393" y="5247"/>
                    <a:pt x="3092" y="6701"/>
                  </a:cubicBezTo>
                  <a:cubicBezTo>
                    <a:pt x="2847" y="7888"/>
                    <a:pt x="2791" y="9088"/>
                    <a:pt x="2852" y="10295"/>
                  </a:cubicBezTo>
                  <a:cubicBezTo>
                    <a:pt x="2872" y="10705"/>
                    <a:pt x="2910" y="11116"/>
                    <a:pt x="2944" y="11559"/>
                  </a:cubicBezTo>
                  <a:cubicBezTo>
                    <a:pt x="2637" y="11696"/>
                    <a:pt x="2373" y="11754"/>
                    <a:pt x="2066" y="11754"/>
                  </a:cubicBezTo>
                  <a:cubicBezTo>
                    <a:pt x="2033" y="11754"/>
                    <a:pt x="2000" y="11754"/>
                    <a:pt x="1966" y="11752"/>
                  </a:cubicBezTo>
                  <a:cubicBezTo>
                    <a:pt x="1949" y="11714"/>
                    <a:pt x="1915" y="11674"/>
                    <a:pt x="1913" y="11631"/>
                  </a:cubicBezTo>
                  <a:cubicBezTo>
                    <a:pt x="1856" y="10682"/>
                    <a:pt x="1754" y="9734"/>
                    <a:pt x="1816" y="8783"/>
                  </a:cubicBezTo>
                  <a:cubicBezTo>
                    <a:pt x="1866" y="8024"/>
                    <a:pt x="1882" y="7261"/>
                    <a:pt x="2079" y="6520"/>
                  </a:cubicBezTo>
                  <a:cubicBezTo>
                    <a:pt x="2416" y="5245"/>
                    <a:pt x="2953" y="4076"/>
                    <a:pt x="3922" y="3142"/>
                  </a:cubicBezTo>
                  <a:cubicBezTo>
                    <a:pt x="4394" y="2687"/>
                    <a:pt x="4906" y="2279"/>
                    <a:pt x="5510" y="2031"/>
                  </a:cubicBezTo>
                  <a:cubicBezTo>
                    <a:pt x="6028" y="1818"/>
                    <a:pt x="6543" y="1706"/>
                    <a:pt x="7053" y="1706"/>
                  </a:cubicBezTo>
                  <a:close/>
                  <a:moveTo>
                    <a:pt x="7359" y="403"/>
                  </a:moveTo>
                  <a:cubicBezTo>
                    <a:pt x="8714" y="403"/>
                    <a:pt x="9891" y="951"/>
                    <a:pt x="10943" y="1872"/>
                  </a:cubicBezTo>
                  <a:cubicBezTo>
                    <a:pt x="12066" y="2853"/>
                    <a:pt x="12810" y="4104"/>
                    <a:pt x="13344" y="5482"/>
                  </a:cubicBezTo>
                  <a:cubicBezTo>
                    <a:pt x="13751" y="6537"/>
                    <a:pt x="14027" y="7627"/>
                    <a:pt x="14088" y="8762"/>
                  </a:cubicBezTo>
                  <a:cubicBezTo>
                    <a:pt x="14097" y="8887"/>
                    <a:pt x="14089" y="9011"/>
                    <a:pt x="14089" y="9187"/>
                  </a:cubicBezTo>
                  <a:cubicBezTo>
                    <a:pt x="13808" y="9187"/>
                    <a:pt x="13574" y="9187"/>
                    <a:pt x="13303" y="9188"/>
                  </a:cubicBezTo>
                  <a:cubicBezTo>
                    <a:pt x="13274" y="9025"/>
                    <a:pt x="13242" y="8874"/>
                    <a:pt x="13223" y="8722"/>
                  </a:cubicBezTo>
                  <a:cubicBezTo>
                    <a:pt x="13021" y="7159"/>
                    <a:pt x="12517" y="5701"/>
                    <a:pt x="11684" y="4362"/>
                  </a:cubicBezTo>
                  <a:cubicBezTo>
                    <a:pt x="11142" y="3486"/>
                    <a:pt x="10420" y="2780"/>
                    <a:pt x="9588" y="2181"/>
                  </a:cubicBezTo>
                  <a:cubicBezTo>
                    <a:pt x="8775" y="1594"/>
                    <a:pt x="7858" y="1337"/>
                    <a:pt x="6867" y="1316"/>
                  </a:cubicBezTo>
                  <a:cubicBezTo>
                    <a:pt x="6844" y="1316"/>
                    <a:pt x="6821" y="1315"/>
                    <a:pt x="6798" y="1315"/>
                  </a:cubicBezTo>
                  <a:cubicBezTo>
                    <a:pt x="6157" y="1315"/>
                    <a:pt x="5557" y="1496"/>
                    <a:pt x="5006" y="1815"/>
                  </a:cubicBezTo>
                  <a:cubicBezTo>
                    <a:pt x="3871" y="2475"/>
                    <a:pt x="2965" y="3366"/>
                    <a:pt x="2373" y="4551"/>
                  </a:cubicBezTo>
                  <a:cubicBezTo>
                    <a:pt x="1843" y="5612"/>
                    <a:pt x="1534" y="6730"/>
                    <a:pt x="1455" y="7921"/>
                  </a:cubicBezTo>
                  <a:cubicBezTo>
                    <a:pt x="1370" y="9176"/>
                    <a:pt x="1414" y="10423"/>
                    <a:pt x="1510" y="11673"/>
                  </a:cubicBezTo>
                  <a:cubicBezTo>
                    <a:pt x="1512" y="11719"/>
                    <a:pt x="1510" y="11767"/>
                    <a:pt x="1510" y="11833"/>
                  </a:cubicBezTo>
                  <a:cubicBezTo>
                    <a:pt x="1353" y="11945"/>
                    <a:pt x="1180" y="11968"/>
                    <a:pt x="991" y="11968"/>
                  </a:cubicBezTo>
                  <a:cubicBezTo>
                    <a:pt x="918" y="11968"/>
                    <a:pt x="842" y="11965"/>
                    <a:pt x="764" y="11962"/>
                  </a:cubicBezTo>
                  <a:cubicBezTo>
                    <a:pt x="733" y="11874"/>
                    <a:pt x="685" y="11791"/>
                    <a:pt x="675" y="11704"/>
                  </a:cubicBezTo>
                  <a:cubicBezTo>
                    <a:pt x="517" y="10394"/>
                    <a:pt x="407" y="9080"/>
                    <a:pt x="562" y="7767"/>
                  </a:cubicBezTo>
                  <a:cubicBezTo>
                    <a:pt x="782" y="5906"/>
                    <a:pt x="1362" y="4181"/>
                    <a:pt x="2560" y="2704"/>
                  </a:cubicBezTo>
                  <a:cubicBezTo>
                    <a:pt x="3586" y="1439"/>
                    <a:pt x="4920" y="725"/>
                    <a:pt x="6525" y="470"/>
                  </a:cubicBezTo>
                  <a:cubicBezTo>
                    <a:pt x="6810" y="425"/>
                    <a:pt x="7088" y="403"/>
                    <a:pt x="7359" y="403"/>
                  </a:cubicBezTo>
                  <a:close/>
                  <a:moveTo>
                    <a:pt x="7290" y="1"/>
                  </a:moveTo>
                  <a:cubicBezTo>
                    <a:pt x="7020" y="1"/>
                    <a:pt x="6744" y="19"/>
                    <a:pt x="6463" y="55"/>
                  </a:cubicBezTo>
                  <a:cubicBezTo>
                    <a:pt x="5117" y="229"/>
                    <a:pt x="3940" y="767"/>
                    <a:pt x="2936" y="1681"/>
                  </a:cubicBezTo>
                  <a:cubicBezTo>
                    <a:pt x="2016" y="2519"/>
                    <a:pt x="1373" y="3548"/>
                    <a:pt x="911" y="4694"/>
                  </a:cubicBezTo>
                  <a:cubicBezTo>
                    <a:pt x="445" y="5850"/>
                    <a:pt x="173" y="7052"/>
                    <a:pt x="89" y="8294"/>
                  </a:cubicBezTo>
                  <a:cubicBezTo>
                    <a:pt x="1" y="9580"/>
                    <a:pt x="75" y="10859"/>
                    <a:pt x="343" y="12124"/>
                  </a:cubicBezTo>
                  <a:cubicBezTo>
                    <a:pt x="388" y="12338"/>
                    <a:pt x="485" y="12424"/>
                    <a:pt x="696" y="12442"/>
                  </a:cubicBezTo>
                  <a:cubicBezTo>
                    <a:pt x="725" y="12445"/>
                    <a:pt x="754" y="12446"/>
                    <a:pt x="783" y="12446"/>
                  </a:cubicBezTo>
                  <a:cubicBezTo>
                    <a:pt x="849" y="12446"/>
                    <a:pt x="916" y="12440"/>
                    <a:pt x="980" y="12431"/>
                  </a:cubicBezTo>
                  <a:cubicBezTo>
                    <a:pt x="1403" y="12366"/>
                    <a:pt x="1826" y="12303"/>
                    <a:pt x="2247" y="12225"/>
                  </a:cubicBezTo>
                  <a:cubicBezTo>
                    <a:pt x="2931" y="12097"/>
                    <a:pt x="3612" y="11951"/>
                    <a:pt x="4298" y="11828"/>
                  </a:cubicBezTo>
                  <a:cubicBezTo>
                    <a:pt x="4651" y="11765"/>
                    <a:pt x="4721" y="11691"/>
                    <a:pt x="4701" y="11327"/>
                  </a:cubicBezTo>
                  <a:cubicBezTo>
                    <a:pt x="4675" y="10900"/>
                    <a:pt x="4653" y="10472"/>
                    <a:pt x="4630" y="10045"/>
                  </a:cubicBezTo>
                  <a:cubicBezTo>
                    <a:pt x="4627" y="9362"/>
                    <a:pt x="4620" y="8681"/>
                    <a:pt x="4742" y="8007"/>
                  </a:cubicBezTo>
                  <a:cubicBezTo>
                    <a:pt x="4874" y="7267"/>
                    <a:pt x="5103" y="6568"/>
                    <a:pt x="5515" y="5928"/>
                  </a:cubicBezTo>
                  <a:cubicBezTo>
                    <a:pt x="5806" y="5476"/>
                    <a:pt x="6375" y="5201"/>
                    <a:pt x="6943" y="5201"/>
                  </a:cubicBezTo>
                  <a:cubicBezTo>
                    <a:pt x="7404" y="5201"/>
                    <a:pt x="7864" y="5381"/>
                    <a:pt x="8174" y="5795"/>
                  </a:cubicBezTo>
                  <a:cubicBezTo>
                    <a:pt x="8250" y="5896"/>
                    <a:pt x="8334" y="5993"/>
                    <a:pt x="8409" y="6094"/>
                  </a:cubicBezTo>
                  <a:cubicBezTo>
                    <a:pt x="9105" y="7040"/>
                    <a:pt x="9536" y="8108"/>
                    <a:pt x="9854" y="9229"/>
                  </a:cubicBezTo>
                  <a:cubicBezTo>
                    <a:pt x="9903" y="9396"/>
                    <a:pt x="9946" y="9565"/>
                    <a:pt x="9997" y="9731"/>
                  </a:cubicBezTo>
                  <a:cubicBezTo>
                    <a:pt x="10043" y="9887"/>
                    <a:pt x="10157" y="9958"/>
                    <a:pt x="10312" y="9958"/>
                  </a:cubicBezTo>
                  <a:cubicBezTo>
                    <a:pt x="10314" y="9958"/>
                    <a:pt x="10316" y="9958"/>
                    <a:pt x="10318" y="9958"/>
                  </a:cubicBezTo>
                  <a:cubicBezTo>
                    <a:pt x="10398" y="9958"/>
                    <a:pt x="10476" y="9939"/>
                    <a:pt x="10555" y="9931"/>
                  </a:cubicBezTo>
                  <a:cubicBezTo>
                    <a:pt x="11438" y="9849"/>
                    <a:pt x="12322" y="9766"/>
                    <a:pt x="13205" y="9688"/>
                  </a:cubicBezTo>
                  <a:cubicBezTo>
                    <a:pt x="13506" y="9661"/>
                    <a:pt x="13806" y="9647"/>
                    <a:pt x="14107" y="9625"/>
                  </a:cubicBezTo>
                  <a:cubicBezTo>
                    <a:pt x="14440" y="9599"/>
                    <a:pt x="14518" y="9525"/>
                    <a:pt x="14528" y="9184"/>
                  </a:cubicBezTo>
                  <a:cubicBezTo>
                    <a:pt x="14533" y="8978"/>
                    <a:pt x="14517" y="8771"/>
                    <a:pt x="14502" y="8567"/>
                  </a:cubicBezTo>
                  <a:cubicBezTo>
                    <a:pt x="14434" y="7611"/>
                    <a:pt x="14211" y="6690"/>
                    <a:pt x="13903" y="5787"/>
                  </a:cubicBezTo>
                  <a:cubicBezTo>
                    <a:pt x="13352" y="4169"/>
                    <a:pt x="12525" y="2720"/>
                    <a:pt x="11240" y="1573"/>
                  </a:cubicBezTo>
                  <a:cubicBezTo>
                    <a:pt x="10088" y="545"/>
                    <a:pt x="8774" y="1"/>
                    <a:pt x="7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40" name="Google Shape;2240;p43"/>
            <p:cNvSpPr/>
            <p:nvPr/>
          </p:nvSpPr>
          <p:spPr>
            <a:xfrm>
              <a:off x="1764466" y="2534477"/>
              <a:ext cx="275819" cy="233046"/>
            </a:xfrm>
            <a:custGeom>
              <a:avLst/>
              <a:gdLst/>
              <a:ahLst/>
              <a:cxnLst/>
              <a:rect l="l" t="t" r="r" b="b"/>
              <a:pathLst>
                <a:path w="13690" h="11567" extrusionOk="0">
                  <a:moveTo>
                    <a:pt x="6952" y="1"/>
                  </a:moveTo>
                  <a:cubicBezTo>
                    <a:pt x="6681" y="1"/>
                    <a:pt x="6403" y="23"/>
                    <a:pt x="6118" y="68"/>
                  </a:cubicBezTo>
                  <a:cubicBezTo>
                    <a:pt x="4513" y="323"/>
                    <a:pt x="3179" y="1037"/>
                    <a:pt x="2153" y="2302"/>
                  </a:cubicBezTo>
                  <a:cubicBezTo>
                    <a:pt x="955" y="3779"/>
                    <a:pt x="375" y="5504"/>
                    <a:pt x="155" y="7365"/>
                  </a:cubicBezTo>
                  <a:cubicBezTo>
                    <a:pt x="0" y="8678"/>
                    <a:pt x="110" y="9992"/>
                    <a:pt x="268" y="11302"/>
                  </a:cubicBezTo>
                  <a:cubicBezTo>
                    <a:pt x="278" y="11389"/>
                    <a:pt x="326" y="11472"/>
                    <a:pt x="357" y="11560"/>
                  </a:cubicBezTo>
                  <a:cubicBezTo>
                    <a:pt x="435" y="11563"/>
                    <a:pt x="511" y="11566"/>
                    <a:pt x="584" y="11566"/>
                  </a:cubicBezTo>
                  <a:cubicBezTo>
                    <a:pt x="773" y="11566"/>
                    <a:pt x="946" y="11543"/>
                    <a:pt x="1103" y="11431"/>
                  </a:cubicBezTo>
                  <a:cubicBezTo>
                    <a:pt x="1103" y="11365"/>
                    <a:pt x="1105" y="11317"/>
                    <a:pt x="1103" y="11271"/>
                  </a:cubicBezTo>
                  <a:cubicBezTo>
                    <a:pt x="1007" y="10021"/>
                    <a:pt x="963" y="8774"/>
                    <a:pt x="1048" y="7519"/>
                  </a:cubicBezTo>
                  <a:cubicBezTo>
                    <a:pt x="1127" y="6328"/>
                    <a:pt x="1436" y="5210"/>
                    <a:pt x="1966" y="4149"/>
                  </a:cubicBezTo>
                  <a:cubicBezTo>
                    <a:pt x="2558" y="2964"/>
                    <a:pt x="3464" y="2073"/>
                    <a:pt x="4599" y="1413"/>
                  </a:cubicBezTo>
                  <a:cubicBezTo>
                    <a:pt x="5150" y="1094"/>
                    <a:pt x="5750" y="913"/>
                    <a:pt x="6391" y="913"/>
                  </a:cubicBezTo>
                  <a:cubicBezTo>
                    <a:pt x="6414" y="913"/>
                    <a:pt x="6437" y="914"/>
                    <a:pt x="6460" y="914"/>
                  </a:cubicBezTo>
                  <a:cubicBezTo>
                    <a:pt x="7451" y="935"/>
                    <a:pt x="8368" y="1192"/>
                    <a:pt x="9181" y="1779"/>
                  </a:cubicBezTo>
                  <a:cubicBezTo>
                    <a:pt x="10013" y="2378"/>
                    <a:pt x="10735" y="3084"/>
                    <a:pt x="11277" y="3960"/>
                  </a:cubicBezTo>
                  <a:cubicBezTo>
                    <a:pt x="12110" y="5299"/>
                    <a:pt x="12614" y="6757"/>
                    <a:pt x="12816" y="8320"/>
                  </a:cubicBezTo>
                  <a:cubicBezTo>
                    <a:pt x="12835" y="8472"/>
                    <a:pt x="12867" y="8623"/>
                    <a:pt x="12896" y="8786"/>
                  </a:cubicBezTo>
                  <a:cubicBezTo>
                    <a:pt x="13167" y="8785"/>
                    <a:pt x="13401" y="8785"/>
                    <a:pt x="13682" y="8785"/>
                  </a:cubicBezTo>
                  <a:cubicBezTo>
                    <a:pt x="13682" y="8609"/>
                    <a:pt x="13690" y="8485"/>
                    <a:pt x="13681" y="8360"/>
                  </a:cubicBezTo>
                  <a:cubicBezTo>
                    <a:pt x="13620" y="7225"/>
                    <a:pt x="13344" y="6135"/>
                    <a:pt x="12937" y="5080"/>
                  </a:cubicBezTo>
                  <a:cubicBezTo>
                    <a:pt x="12403" y="3702"/>
                    <a:pt x="11659" y="2451"/>
                    <a:pt x="10536" y="1470"/>
                  </a:cubicBezTo>
                  <a:cubicBezTo>
                    <a:pt x="9484" y="549"/>
                    <a:pt x="8307" y="1"/>
                    <a:pt x="69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41" name="Google Shape;2241;p43"/>
            <p:cNvSpPr/>
            <p:nvPr/>
          </p:nvSpPr>
          <p:spPr>
            <a:xfrm>
              <a:off x="1791584" y="2560749"/>
              <a:ext cx="224161" cy="202462"/>
            </a:xfrm>
            <a:custGeom>
              <a:avLst/>
              <a:gdLst/>
              <a:ahLst/>
              <a:cxnLst/>
              <a:rect l="l" t="t" r="r" b="b"/>
              <a:pathLst>
                <a:path w="11126" h="10049" extrusionOk="0">
                  <a:moveTo>
                    <a:pt x="5300" y="0"/>
                  </a:moveTo>
                  <a:cubicBezTo>
                    <a:pt x="4790" y="0"/>
                    <a:pt x="4275" y="112"/>
                    <a:pt x="3757" y="325"/>
                  </a:cubicBezTo>
                  <a:cubicBezTo>
                    <a:pt x="3153" y="573"/>
                    <a:pt x="2641" y="981"/>
                    <a:pt x="2169" y="1436"/>
                  </a:cubicBezTo>
                  <a:cubicBezTo>
                    <a:pt x="1200" y="2370"/>
                    <a:pt x="663" y="3539"/>
                    <a:pt x="326" y="4814"/>
                  </a:cubicBezTo>
                  <a:cubicBezTo>
                    <a:pt x="129" y="5555"/>
                    <a:pt x="113" y="6318"/>
                    <a:pt x="63" y="7077"/>
                  </a:cubicBezTo>
                  <a:cubicBezTo>
                    <a:pt x="1" y="8028"/>
                    <a:pt x="103" y="8976"/>
                    <a:pt x="160" y="9925"/>
                  </a:cubicBezTo>
                  <a:cubicBezTo>
                    <a:pt x="162" y="9968"/>
                    <a:pt x="196" y="10008"/>
                    <a:pt x="213" y="10046"/>
                  </a:cubicBezTo>
                  <a:cubicBezTo>
                    <a:pt x="247" y="10048"/>
                    <a:pt x="280" y="10048"/>
                    <a:pt x="313" y="10048"/>
                  </a:cubicBezTo>
                  <a:cubicBezTo>
                    <a:pt x="620" y="10048"/>
                    <a:pt x="884" y="9990"/>
                    <a:pt x="1191" y="9853"/>
                  </a:cubicBezTo>
                  <a:cubicBezTo>
                    <a:pt x="1157" y="9410"/>
                    <a:pt x="1119" y="8999"/>
                    <a:pt x="1099" y="8589"/>
                  </a:cubicBezTo>
                  <a:cubicBezTo>
                    <a:pt x="1038" y="7382"/>
                    <a:pt x="1094" y="6182"/>
                    <a:pt x="1339" y="4995"/>
                  </a:cubicBezTo>
                  <a:cubicBezTo>
                    <a:pt x="1640" y="3541"/>
                    <a:pt x="2378" y="2389"/>
                    <a:pt x="3650" y="1599"/>
                  </a:cubicBezTo>
                  <a:cubicBezTo>
                    <a:pt x="4126" y="1304"/>
                    <a:pt x="4648" y="1140"/>
                    <a:pt x="5200" y="1140"/>
                  </a:cubicBezTo>
                  <a:cubicBezTo>
                    <a:pt x="5224" y="1140"/>
                    <a:pt x="5249" y="1140"/>
                    <a:pt x="5274" y="1141"/>
                  </a:cubicBezTo>
                  <a:cubicBezTo>
                    <a:pt x="5854" y="1157"/>
                    <a:pt x="6387" y="1346"/>
                    <a:pt x="6874" y="1677"/>
                  </a:cubicBezTo>
                  <a:cubicBezTo>
                    <a:pt x="7805" y="2307"/>
                    <a:pt x="8498" y="3135"/>
                    <a:pt x="8979" y="4142"/>
                  </a:cubicBezTo>
                  <a:cubicBezTo>
                    <a:pt x="9431" y="5089"/>
                    <a:pt x="9781" y="6073"/>
                    <a:pt x="9992" y="7104"/>
                  </a:cubicBezTo>
                  <a:cubicBezTo>
                    <a:pt x="10023" y="7255"/>
                    <a:pt x="10059" y="7408"/>
                    <a:pt x="10096" y="7573"/>
                  </a:cubicBezTo>
                  <a:cubicBezTo>
                    <a:pt x="10220" y="7580"/>
                    <a:pt x="10342" y="7588"/>
                    <a:pt x="10461" y="7588"/>
                  </a:cubicBezTo>
                  <a:cubicBezTo>
                    <a:pt x="10689" y="7588"/>
                    <a:pt x="10909" y="7560"/>
                    <a:pt x="11125" y="7443"/>
                  </a:cubicBezTo>
                  <a:cubicBezTo>
                    <a:pt x="10919" y="5699"/>
                    <a:pt x="10407" y="4083"/>
                    <a:pt x="9420" y="2640"/>
                  </a:cubicBezTo>
                  <a:cubicBezTo>
                    <a:pt x="8819" y="1764"/>
                    <a:pt x="8051" y="1060"/>
                    <a:pt x="7137" y="521"/>
                  </a:cubicBezTo>
                  <a:cubicBezTo>
                    <a:pt x="6538" y="167"/>
                    <a:pt x="5923" y="0"/>
                    <a:pt x="5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42" name="Google Shape;2242;p43"/>
            <p:cNvSpPr/>
            <p:nvPr/>
          </p:nvSpPr>
          <p:spPr>
            <a:xfrm>
              <a:off x="1820456" y="2591273"/>
              <a:ext cx="165210" cy="166902"/>
            </a:xfrm>
            <a:custGeom>
              <a:avLst/>
              <a:gdLst/>
              <a:ahLst/>
              <a:cxnLst/>
              <a:rect l="l" t="t" r="r" b="b"/>
              <a:pathLst>
                <a:path w="8200" h="8284" extrusionOk="0">
                  <a:moveTo>
                    <a:pt x="3704" y="0"/>
                  </a:moveTo>
                  <a:cubicBezTo>
                    <a:pt x="3374" y="0"/>
                    <a:pt x="3043" y="84"/>
                    <a:pt x="2717" y="266"/>
                  </a:cubicBezTo>
                  <a:cubicBezTo>
                    <a:pt x="1731" y="814"/>
                    <a:pt x="981" y="1582"/>
                    <a:pt x="576" y="2658"/>
                  </a:cubicBezTo>
                  <a:cubicBezTo>
                    <a:pt x="346" y="3270"/>
                    <a:pt x="214" y="3907"/>
                    <a:pt x="139" y="4552"/>
                  </a:cubicBezTo>
                  <a:cubicBezTo>
                    <a:pt x="1" y="5721"/>
                    <a:pt x="43" y="6894"/>
                    <a:pt x="139" y="8065"/>
                  </a:cubicBezTo>
                  <a:cubicBezTo>
                    <a:pt x="144" y="8125"/>
                    <a:pt x="167" y="8185"/>
                    <a:pt x="192" y="8284"/>
                  </a:cubicBezTo>
                  <a:cubicBezTo>
                    <a:pt x="495" y="8241"/>
                    <a:pt x="787" y="8201"/>
                    <a:pt x="1125" y="8157"/>
                  </a:cubicBezTo>
                  <a:cubicBezTo>
                    <a:pt x="1125" y="7990"/>
                    <a:pt x="1138" y="7864"/>
                    <a:pt x="1121" y="7742"/>
                  </a:cubicBezTo>
                  <a:cubicBezTo>
                    <a:pt x="980" y="6730"/>
                    <a:pt x="993" y="5719"/>
                    <a:pt x="1151" y="4712"/>
                  </a:cubicBezTo>
                  <a:cubicBezTo>
                    <a:pt x="1270" y="3954"/>
                    <a:pt x="1512" y="3234"/>
                    <a:pt x="1922" y="2581"/>
                  </a:cubicBezTo>
                  <a:cubicBezTo>
                    <a:pt x="2291" y="1993"/>
                    <a:pt x="2838" y="1663"/>
                    <a:pt x="3504" y="1541"/>
                  </a:cubicBezTo>
                  <a:cubicBezTo>
                    <a:pt x="3628" y="1518"/>
                    <a:pt x="3752" y="1506"/>
                    <a:pt x="3873" y="1506"/>
                  </a:cubicBezTo>
                  <a:cubicBezTo>
                    <a:pt x="4241" y="1506"/>
                    <a:pt x="4590" y="1617"/>
                    <a:pt x="4887" y="1882"/>
                  </a:cubicBezTo>
                  <a:cubicBezTo>
                    <a:pt x="5134" y="2102"/>
                    <a:pt x="5376" y="2337"/>
                    <a:pt x="5573" y="2600"/>
                  </a:cubicBezTo>
                  <a:cubicBezTo>
                    <a:pt x="6314" y="3593"/>
                    <a:pt x="6771" y="4718"/>
                    <a:pt x="7074" y="5912"/>
                  </a:cubicBezTo>
                  <a:cubicBezTo>
                    <a:pt x="7104" y="6029"/>
                    <a:pt x="7148" y="6142"/>
                    <a:pt x="7188" y="6262"/>
                  </a:cubicBezTo>
                  <a:cubicBezTo>
                    <a:pt x="7548" y="6239"/>
                    <a:pt x="7872" y="6214"/>
                    <a:pt x="8199" y="6095"/>
                  </a:cubicBezTo>
                  <a:cubicBezTo>
                    <a:pt x="8183" y="5948"/>
                    <a:pt x="8180" y="5822"/>
                    <a:pt x="8154" y="5702"/>
                  </a:cubicBezTo>
                  <a:cubicBezTo>
                    <a:pt x="7926" y="4677"/>
                    <a:pt x="7584" y="3688"/>
                    <a:pt x="7119" y="2748"/>
                  </a:cubicBezTo>
                  <a:cubicBezTo>
                    <a:pt x="6600" y="1700"/>
                    <a:pt x="5861" y="846"/>
                    <a:pt x="4811" y="297"/>
                  </a:cubicBezTo>
                  <a:cubicBezTo>
                    <a:pt x="4447" y="106"/>
                    <a:pt x="4076" y="0"/>
                    <a:pt x="3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2243" name="Google Shape;2243;p43"/>
          <p:cNvGrpSpPr/>
          <p:nvPr/>
        </p:nvGrpSpPr>
        <p:grpSpPr>
          <a:xfrm>
            <a:off x="2818144" y="3557141"/>
            <a:ext cx="223401" cy="243069"/>
            <a:chOff x="-2240508" y="1933688"/>
            <a:chExt cx="157078" cy="170908"/>
          </a:xfrm>
        </p:grpSpPr>
        <p:sp>
          <p:nvSpPr>
            <p:cNvPr id="2244" name="Google Shape;2244;p43"/>
            <p:cNvSpPr/>
            <p:nvPr/>
          </p:nvSpPr>
          <p:spPr>
            <a:xfrm>
              <a:off x="-2240508" y="1933688"/>
              <a:ext cx="157078" cy="170908"/>
            </a:xfrm>
            <a:custGeom>
              <a:avLst/>
              <a:gdLst/>
              <a:ahLst/>
              <a:cxnLst/>
              <a:rect l="l" t="t" r="r" b="b"/>
              <a:pathLst>
                <a:path w="2760" h="3003" extrusionOk="0">
                  <a:moveTo>
                    <a:pt x="1432" y="913"/>
                  </a:moveTo>
                  <a:cubicBezTo>
                    <a:pt x="1463" y="913"/>
                    <a:pt x="1494" y="930"/>
                    <a:pt x="1509" y="962"/>
                  </a:cubicBezTo>
                  <a:cubicBezTo>
                    <a:pt x="1606" y="1171"/>
                    <a:pt x="1730" y="1352"/>
                    <a:pt x="1896" y="1511"/>
                  </a:cubicBezTo>
                  <a:cubicBezTo>
                    <a:pt x="1933" y="1546"/>
                    <a:pt x="1930" y="1608"/>
                    <a:pt x="1888" y="1639"/>
                  </a:cubicBezTo>
                  <a:cubicBezTo>
                    <a:pt x="1789" y="1713"/>
                    <a:pt x="1696" y="1779"/>
                    <a:pt x="1615" y="1859"/>
                  </a:cubicBezTo>
                  <a:cubicBezTo>
                    <a:pt x="1541" y="1933"/>
                    <a:pt x="1476" y="2017"/>
                    <a:pt x="1403" y="2110"/>
                  </a:cubicBezTo>
                  <a:cubicBezTo>
                    <a:pt x="1386" y="2132"/>
                    <a:pt x="1362" y="2143"/>
                    <a:pt x="1337" y="2143"/>
                  </a:cubicBezTo>
                  <a:cubicBezTo>
                    <a:pt x="1307" y="2143"/>
                    <a:pt x="1277" y="2127"/>
                    <a:pt x="1262" y="2096"/>
                  </a:cubicBezTo>
                  <a:cubicBezTo>
                    <a:pt x="1235" y="2039"/>
                    <a:pt x="1206" y="1984"/>
                    <a:pt x="1173" y="1934"/>
                  </a:cubicBezTo>
                  <a:cubicBezTo>
                    <a:pt x="1113" y="1845"/>
                    <a:pt x="1045" y="1759"/>
                    <a:pt x="969" y="1685"/>
                  </a:cubicBezTo>
                  <a:cubicBezTo>
                    <a:pt x="920" y="1637"/>
                    <a:pt x="865" y="1594"/>
                    <a:pt x="807" y="1551"/>
                  </a:cubicBezTo>
                  <a:cubicBezTo>
                    <a:pt x="759" y="1515"/>
                    <a:pt x="763" y="1443"/>
                    <a:pt x="813" y="1412"/>
                  </a:cubicBezTo>
                  <a:cubicBezTo>
                    <a:pt x="917" y="1347"/>
                    <a:pt x="1019" y="1288"/>
                    <a:pt x="1106" y="1215"/>
                  </a:cubicBezTo>
                  <a:cubicBezTo>
                    <a:pt x="1198" y="1138"/>
                    <a:pt x="1276" y="1045"/>
                    <a:pt x="1370" y="940"/>
                  </a:cubicBezTo>
                  <a:cubicBezTo>
                    <a:pt x="1387" y="922"/>
                    <a:pt x="1410" y="913"/>
                    <a:pt x="1432" y="913"/>
                  </a:cubicBezTo>
                  <a:close/>
                  <a:moveTo>
                    <a:pt x="1412" y="0"/>
                  </a:moveTo>
                  <a:cubicBezTo>
                    <a:pt x="1379" y="0"/>
                    <a:pt x="1325" y="52"/>
                    <a:pt x="1314" y="91"/>
                  </a:cubicBezTo>
                  <a:cubicBezTo>
                    <a:pt x="1289" y="175"/>
                    <a:pt x="1277" y="265"/>
                    <a:pt x="1272" y="353"/>
                  </a:cubicBezTo>
                  <a:cubicBezTo>
                    <a:pt x="1258" y="585"/>
                    <a:pt x="1153" y="766"/>
                    <a:pt x="977" y="910"/>
                  </a:cubicBezTo>
                  <a:cubicBezTo>
                    <a:pt x="769" y="1082"/>
                    <a:pt x="537" y="1205"/>
                    <a:pt x="278" y="1283"/>
                  </a:cubicBezTo>
                  <a:cubicBezTo>
                    <a:pt x="203" y="1304"/>
                    <a:pt x="128" y="1331"/>
                    <a:pt x="62" y="1372"/>
                  </a:cubicBezTo>
                  <a:cubicBezTo>
                    <a:pt x="0" y="1408"/>
                    <a:pt x="7" y="1514"/>
                    <a:pt x="71" y="1547"/>
                  </a:cubicBezTo>
                  <a:cubicBezTo>
                    <a:pt x="132" y="1577"/>
                    <a:pt x="199" y="1591"/>
                    <a:pt x="265" y="1610"/>
                  </a:cubicBezTo>
                  <a:cubicBezTo>
                    <a:pt x="815" y="1768"/>
                    <a:pt x="1063" y="2092"/>
                    <a:pt x="1072" y="2664"/>
                  </a:cubicBezTo>
                  <a:cubicBezTo>
                    <a:pt x="1072" y="2714"/>
                    <a:pt x="1070" y="2763"/>
                    <a:pt x="1073" y="2812"/>
                  </a:cubicBezTo>
                  <a:cubicBezTo>
                    <a:pt x="1076" y="2851"/>
                    <a:pt x="1081" y="2891"/>
                    <a:pt x="1096" y="2927"/>
                  </a:cubicBezTo>
                  <a:cubicBezTo>
                    <a:pt x="1114" y="2975"/>
                    <a:pt x="1164" y="3003"/>
                    <a:pt x="1212" y="3003"/>
                  </a:cubicBezTo>
                  <a:cubicBezTo>
                    <a:pt x="1241" y="3003"/>
                    <a:pt x="1271" y="2992"/>
                    <a:pt x="1292" y="2970"/>
                  </a:cubicBezTo>
                  <a:cubicBezTo>
                    <a:pt x="1332" y="2928"/>
                    <a:pt x="1364" y="2877"/>
                    <a:pt x="1387" y="2824"/>
                  </a:cubicBezTo>
                  <a:cubicBezTo>
                    <a:pt x="1449" y="2680"/>
                    <a:pt x="1499" y="2528"/>
                    <a:pt x="1566" y="2387"/>
                  </a:cubicBezTo>
                  <a:cubicBezTo>
                    <a:pt x="1617" y="2283"/>
                    <a:pt x="1672" y="2174"/>
                    <a:pt x="1749" y="2089"/>
                  </a:cubicBezTo>
                  <a:cubicBezTo>
                    <a:pt x="1901" y="1924"/>
                    <a:pt x="2089" y="1825"/>
                    <a:pt x="2320" y="1825"/>
                  </a:cubicBezTo>
                  <a:cubicBezTo>
                    <a:pt x="2331" y="1825"/>
                    <a:pt x="2341" y="1825"/>
                    <a:pt x="2352" y="1825"/>
                  </a:cubicBezTo>
                  <a:cubicBezTo>
                    <a:pt x="2361" y="1826"/>
                    <a:pt x="2371" y="1826"/>
                    <a:pt x="2381" y="1826"/>
                  </a:cubicBezTo>
                  <a:cubicBezTo>
                    <a:pt x="2469" y="1826"/>
                    <a:pt x="2558" y="1810"/>
                    <a:pt x="2640" y="1784"/>
                  </a:cubicBezTo>
                  <a:cubicBezTo>
                    <a:pt x="2686" y="1770"/>
                    <a:pt x="2716" y="1708"/>
                    <a:pt x="2759" y="1660"/>
                  </a:cubicBezTo>
                  <a:cubicBezTo>
                    <a:pt x="2720" y="1609"/>
                    <a:pt x="2697" y="1556"/>
                    <a:pt x="2658" y="1536"/>
                  </a:cubicBezTo>
                  <a:cubicBezTo>
                    <a:pt x="2581" y="1495"/>
                    <a:pt x="2495" y="1469"/>
                    <a:pt x="2410" y="1444"/>
                  </a:cubicBezTo>
                  <a:cubicBezTo>
                    <a:pt x="2113" y="1361"/>
                    <a:pt x="1916" y="1172"/>
                    <a:pt x="1796" y="892"/>
                  </a:cubicBezTo>
                  <a:cubicBezTo>
                    <a:pt x="1715" y="701"/>
                    <a:pt x="1640" y="510"/>
                    <a:pt x="1620" y="300"/>
                  </a:cubicBezTo>
                  <a:cubicBezTo>
                    <a:pt x="1614" y="222"/>
                    <a:pt x="1594" y="142"/>
                    <a:pt x="1556" y="76"/>
                  </a:cubicBezTo>
                  <a:cubicBezTo>
                    <a:pt x="1531" y="34"/>
                    <a:pt x="1463" y="2"/>
                    <a:pt x="1413" y="0"/>
                  </a:cubicBezTo>
                  <a:cubicBezTo>
                    <a:pt x="1412" y="0"/>
                    <a:pt x="141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2245" name="Google Shape;2245;p43"/>
            <p:cNvSpPr/>
            <p:nvPr/>
          </p:nvSpPr>
          <p:spPr>
            <a:xfrm>
              <a:off x="-2197370" y="1985591"/>
              <a:ext cx="66872" cy="70059"/>
            </a:xfrm>
            <a:custGeom>
              <a:avLst/>
              <a:gdLst/>
              <a:ahLst/>
              <a:cxnLst/>
              <a:rect l="l" t="t" r="r" b="b"/>
              <a:pathLst>
                <a:path w="1175" h="1231" extrusionOk="0">
                  <a:moveTo>
                    <a:pt x="674" y="1"/>
                  </a:moveTo>
                  <a:cubicBezTo>
                    <a:pt x="652" y="1"/>
                    <a:pt x="629" y="10"/>
                    <a:pt x="612" y="28"/>
                  </a:cubicBezTo>
                  <a:cubicBezTo>
                    <a:pt x="518" y="133"/>
                    <a:pt x="440" y="226"/>
                    <a:pt x="348" y="303"/>
                  </a:cubicBezTo>
                  <a:cubicBezTo>
                    <a:pt x="261" y="376"/>
                    <a:pt x="159" y="435"/>
                    <a:pt x="55" y="500"/>
                  </a:cubicBezTo>
                  <a:cubicBezTo>
                    <a:pt x="5" y="531"/>
                    <a:pt x="1" y="603"/>
                    <a:pt x="49" y="639"/>
                  </a:cubicBezTo>
                  <a:cubicBezTo>
                    <a:pt x="107" y="682"/>
                    <a:pt x="162" y="725"/>
                    <a:pt x="211" y="773"/>
                  </a:cubicBezTo>
                  <a:cubicBezTo>
                    <a:pt x="287" y="847"/>
                    <a:pt x="355" y="933"/>
                    <a:pt x="415" y="1022"/>
                  </a:cubicBezTo>
                  <a:cubicBezTo>
                    <a:pt x="448" y="1072"/>
                    <a:pt x="477" y="1127"/>
                    <a:pt x="504" y="1184"/>
                  </a:cubicBezTo>
                  <a:cubicBezTo>
                    <a:pt x="519" y="1215"/>
                    <a:pt x="549" y="1231"/>
                    <a:pt x="579" y="1231"/>
                  </a:cubicBezTo>
                  <a:cubicBezTo>
                    <a:pt x="604" y="1231"/>
                    <a:pt x="628" y="1220"/>
                    <a:pt x="645" y="1198"/>
                  </a:cubicBezTo>
                  <a:cubicBezTo>
                    <a:pt x="718" y="1105"/>
                    <a:pt x="783" y="1021"/>
                    <a:pt x="857" y="947"/>
                  </a:cubicBezTo>
                  <a:cubicBezTo>
                    <a:pt x="938" y="867"/>
                    <a:pt x="1031" y="801"/>
                    <a:pt x="1130" y="727"/>
                  </a:cubicBezTo>
                  <a:cubicBezTo>
                    <a:pt x="1172" y="696"/>
                    <a:pt x="1175" y="634"/>
                    <a:pt x="1138" y="599"/>
                  </a:cubicBezTo>
                  <a:cubicBezTo>
                    <a:pt x="972" y="440"/>
                    <a:pt x="848" y="259"/>
                    <a:pt x="751" y="50"/>
                  </a:cubicBezTo>
                  <a:cubicBezTo>
                    <a:pt x="736" y="18"/>
                    <a:pt x="705" y="1"/>
                    <a:pt x="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61" name="Google Shape;2033;p40"/>
          <p:cNvGrpSpPr/>
          <p:nvPr/>
        </p:nvGrpSpPr>
        <p:grpSpPr>
          <a:xfrm flipH="1">
            <a:off x="1967972" y="2087992"/>
            <a:ext cx="476545" cy="490557"/>
            <a:chOff x="3538695" y="3205892"/>
            <a:chExt cx="149978" cy="122114"/>
          </a:xfrm>
        </p:grpSpPr>
        <p:sp>
          <p:nvSpPr>
            <p:cNvPr id="62" name="Google Shape;2034;p40"/>
            <p:cNvSpPr/>
            <p:nvPr/>
          </p:nvSpPr>
          <p:spPr>
            <a:xfrm>
              <a:off x="3538695" y="3205892"/>
              <a:ext cx="149978" cy="122114"/>
            </a:xfrm>
            <a:custGeom>
              <a:avLst/>
              <a:gdLst/>
              <a:ahLst/>
              <a:cxnLst/>
              <a:rect l="l" t="t" r="r" b="b"/>
              <a:pathLst>
                <a:path w="7444" h="6061" extrusionOk="0">
                  <a:moveTo>
                    <a:pt x="1603" y="297"/>
                  </a:moveTo>
                  <a:cubicBezTo>
                    <a:pt x="1739" y="297"/>
                    <a:pt x="1879" y="324"/>
                    <a:pt x="2017" y="368"/>
                  </a:cubicBezTo>
                  <a:cubicBezTo>
                    <a:pt x="2220" y="433"/>
                    <a:pt x="2412" y="547"/>
                    <a:pt x="2593" y="665"/>
                  </a:cubicBezTo>
                  <a:cubicBezTo>
                    <a:pt x="2959" y="903"/>
                    <a:pt x="3271" y="1204"/>
                    <a:pt x="3526" y="1563"/>
                  </a:cubicBezTo>
                  <a:cubicBezTo>
                    <a:pt x="3578" y="1635"/>
                    <a:pt x="3631" y="1706"/>
                    <a:pt x="3687" y="1774"/>
                  </a:cubicBezTo>
                  <a:cubicBezTo>
                    <a:pt x="3775" y="1880"/>
                    <a:pt x="3832" y="1930"/>
                    <a:pt x="3905" y="1930"/>
                  </a:cubicBezTo>
                  <a:cubicBezTo>
                    <a:pt x="3959" y="1930"/>
                    <a:pt x="4022" y="1902"/>
                    <a:pt x="4114" y="1851"/>
                  </a:cubicBezTo>
                  <a:cubicBezTo>
                    <a:pt x="4218" y="1792"/>
                    <a:pt x="4313" y="1720"/>
                    <a:pt x="4415" y="1661"/>
                  </a:cubicBezTo>
                  <a:cubicBezTo>
                    <a:pt x="4611" y="1546"/>
                    <a:pt x="4807" y="1431"/>
                    <a:pt x="5007" y="1325"/>
                  </a:cubicBezTo>
                  <a:cubicBezTo>
                    <a:pt x="5228" y="1209"/>
                    <a:pt x="5467" y="1150"/>
                    <a:pt x="5713" y="1115"/>
                  </a:cubicBezTo>
                  <a:cubicBezTo>
                    <a:pt x="5770" y="1107"/>
                    <a:pt x="5827" y="1103"/>
                    <a:pt x="5883" y="1103"/>
                  </a:cubicBezTo>
                  <a:cubicBezTo>
                    <a:pt x="6418" y="1103"/>
                    <a:pt x="6893" y="1458"/>
                    <a:pt x="7052" y="1989"/>
                  </a:cubicBezTo>
                  <a:cubicBezTo>
                    <a:pt x="7157" y="2341"/>
                    <a:pt x="7118" y="2671"/>
                    <a:pt x="6968" y="2997"/>
                  </a:cubicBezTo>
                  <a:cubicBezTo>
                    <a:pt x="6768" y="3435"/>
                    <a:pt x="6482" y="3808"/>
                    <a:pt x="6121" y="4124"/>
                  </a:cubicBezTo>
                  <a:cubicBezTo>
                    <a:pt x="5550" y="4623"/>
                    <a:pt x="4912" y="5010"/>
                    <a:pt x="4199" y="5268"/>
                  </a:cubicBezTo>
                  <a:cubicBezTo>
                    <a:pt x="4116" y="5298"/>
                    <a:pt x="4028" y="5319"/>
                    <a:pt x="3950" y="5361"/>
                  </a:cubicBezTo>
                  <a:cubicBezTo>
                    <a:pt x="3562" y="5570"/>
                    <a:pt x="3133" y="5642"/>
                    <a:pt x="2711" y="5741"/>
                  </a:cubicBezTo>
                  <a:cubicBezTo>
                    <a:pt x="2664" y="5752"/>
                    <a:pt x="2619" y="5758"/>
                    <a:pt x="2576" y="5758"/>
                  </a:cubicBezTo>
                  <a:cubicBezTo>
                    <a:pt x="2451" y="5758"/>
                    <a:pt x="2343" y="5709"/>
                    <a:pt x="2236" y="5601"/>
                  </a:cubicBezTo>
                  <a:cubicBezTo>
                    <a:pt x="1716" y="5081"/>
                    <a:pt x="1258" y="4515"/>
                    <a:pt x="898" y="3874"/>
                  </a:cubicBezTo>
                  <a:cubicBezTo>
                    <a:pt x="597" y="3334"/>
                    <a:pt x="381" y="2766"/>
                    <a:pt x="364" y="2145"/>
                  </a:cubicBezTo>
                  <a:cubicBezTo>
                    <a:pt x="303" y="1498"/>
                    <a:pt x="557" y="980"/>
                    <a:pt x="993" y="545"/>
                  </a:cubicBezTo>
                  <a:cubicBezTo>
                    <a:pt x="1173" y="367"/>
                    <a:pt x="1383" y="297"/>
                    <a:pt x="1603" y="297"/>
                  </a:cubicBezTo>
                  <a:close/>
                  <a:moveTo>
                    <a:pt x="1637" y="1"/>
                  </a:moveTo>
                  <a:cubicBezTo>
                    <a:pt x="1332" y="1"/>
                    <a:pt x="1042" y="110"/>
                    <a:pt x="773" y="332"/>
                  </a:cubicBezTo>
                  <a:cubicBezTo>
                    <a:pt x="355" y="677"/>
                    <a:pt x="140" y="1142"/>
                    <a:pt x="71" y="1662"/>
                  </a:cubicBezTo>
                  <a:cubicBezTo>
                    <a:pt x="1" y="2188"/>
                    <a:pt x="99" y="2705"/>
                    <a:pt x="274" y="3203"/>
                  </a:cubicBezTo>
                  <a:cubicBezTo>
                    <a:pt x="622" y="4195"/>
                    <a:pt x="1238" y="5010"/>
                    <a:pt x="1984" y="5729"/>
                  </a:cubicBezTo>
                  <a:cubicBezTo>
                    <a:pt x="2245" y="5982"/>
                    <a:pt x="2342" y="6061"/>
                    <a:pt x="2492" y="6061"/>
                  </a:cubicBezTo>
                  <a:cubicBezTo>
                    <a:pt x="2590" y="6061"/>
                    <a:pt x="2709" y="6027"/>
                    <a:pt x="2910" y="5987"/>
                  </a:cubicBezTo>
                  <a:cubicBezTo>
                    <a:pt x="4190" y="5728"/>
                    <a:pt x="5332" y="5169"/>
                    <a:pt x="6331" y="4323"/>
                  </a:cubicBezTo>
                  <a:cubicBezTo>
                    <a:pt x="6740" y="3977"/>
                    <a:pt x="7037" y="3554"/>
                    <a:pt x="7248" y="3068"/>
                  </a:cubicBezTo>
                  <a:cubicBezTo>
                    <a:pt x="7367" y="2795"/>
                    <a:pt x="7444" y="2511"/>
                    <a:pt x="7409" y="2204"/>
                  </a:cubicBezTo>
                  <a:cubicBezTo>
                    <a:pt x="7366" y="1823"/>
                    <a:pt x="7179" y="1516"/>
                    <a:pt x="6922" y="1247"/>
                  </a:cubicBezTo>
                  <a:cubicBezTo>
                    <a:pt x="6667" y="979"/>
                    <a:pt x="6350" y="835"/>
                    <a:pt x="5976" y="824"/>
                  </a:cubicBezTo>
                  <a:cubicBezTo>
                    <a:pt x="5949" y="823"/>
                    <a:pt x="5923" y="823"/>
                    <a:pt x="5897" y="823"/>
                  </a:cubicBezTo>
                  <a:cubicBezTo>
                    <a:pt x="5675" y="823"/>
                    <a:pt x="5459" y="854"/>
                    <a:pt x="5248" y="927"/>
                  </a:cubicBezTo>
                  <a:cubicBezTo>
                    <a:pt x="4967" y="1023"/>
                    <a:pt x="4702" y="1151"/>
                    <a:pt x="4451" y="1311"/>
                  </a:cubicBezTo>
                  <a:cubicBezTo>
                    <a:pt x="4292" y="1410"/>
                    <a:pt x="4136" y="1512"/>
                    <a:pt x="3951" y="1631"/>
                  </a:cubicBezTo>
                  <a:cubicBezTo>
                    <a:pt x="3887" y="1547"/>
                    <a:pt x="3839" y="1485"/>
                    <a:pt x="3791" y="1427"/>
                  </a:cubicBezTo>
                  <a:cubicBezTo>
                    <a:pt x="3666" y="1275"/>
                    <a:pt x="3548" y="1114"/>
                    <a:pt x="3411" y="973"/>
                  </a:cubicBezTo>
                  <a:cubicBezTo>
                    <a:pt x="3057" y="610"/>
                    <a:pt x="2665" y="297"/>
                    <a:pt x="2186" y="111"/>
                  </a:cubicBezTo>
                  <a:cubicBezTo>
                    <a:pt x="1998" y="38"/>
                    <a:pt x="1815" y="1"/>
                    <a:pt x="16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3" name="Google Shape;2035;p40"/>
            <p:cNvSpPr/>
            <p:nvPr/>
          </p:nvSpPr>
          <p:spPr>
            <a:xfrm>
              <a:off x="3544800" y="3211876"/>
              <a:ext cx="138111" cy="110025"/>
            </a:xfrm>
            <a:custGeom>
              <a:avLst/>
              <a:gdLst/>
              <a:ahLst/>
              <a:cxnLst/>
              <a:rect l="l" t="t" r="r" b="b"/>
              <a:pathLst>
                <a:path w="6855" h="5461" extrusionOk="0">
                  <a:moveTo>
                    <a:pt x="1300" y="0"/>
                  </a:moveTo>
                  <a:cubicBezTo>
                    <a:pt x="1080" y="0"/>
                    <a:pt x="870" y="70"/>
                    <a:pt x="690" y="248"/>
                  </a:cubicBezTo>
                  <a:cubicBezTo>
                    <a:pt x="254" y="683"/>
                    <a:pt x="0" y="1201"/>
                    <a:pt x="61" y="1848"/>
                  </a:cubicBezTo>
                  <a:cubicBezTo>
                    <a:pt x="78" y="2469"/>
                    <a:pt x="294" y="3037"/>
                    <a:pt x="595" y="3577"/>
                  </a:cubicBezTo>
                  <a:cubicBezTo>
                    <a:pt x="955" y="4218"/>
                    <a:pt x="1413" y="4784"/>
                    <a:pt x="1933" y="5304"/>
                  </a:cubicBezTo>
                  <a:cubicBezTo>
                    <a:pt x="2040" y="5412"/>
                    <a:pt x="2148" y="5461"/>
                    <a:pt x="2273" y="5461"/>
                  </a:cubicBezTo>
                  <a:cubicBezTo>
                    <a:pt x="2316" y="5461"/>
                    <a:pt x="2361" y="5455"/>
                    <a:pt x="2408" y="5444"/>
                  </a:cubicBezTo>
                  <a:cubicBezTo>
                    <a:pt x="2830" y="5345"/>
                    <a:pt x="3259" y="5273"/>
                    <a:pt x="3647" y="5064"/>
                  </a:cubicBezTo>
                  <a:cubicBezTo>
                    <a:pt x="3725" y="5022"/>
                    <a:pt x="3813" y="5001"/>
                    <a:pt x="3896" y="4971"/>
                  </a:cubicBezTo>
                  <a:cubicBezTo>
                    <a:pt x="4609" y="4713"/>
                    <a:pt x="5247" y="4326"/>
                    <a:pt x="5818" y="3827"/>
                  </a:cubicBezTo>
                  <a:cubicBezTo>
                    <a:pt x="6179" y="3511"/>
                    <a:pt x="6465" y="3138"/>
                    <a:pt x="6665" y="2700"/>
                  </a:cubicBezTo>
                  <a:cubicBezTo>
                    <a:pt x="6815" y="2374"/>
                    <a:pt x="6854" y="2044"/>
                    <a:pt x="6749" y="1692"/>
                  </a:cubicBezTo>
                  <a:cubicBezTo>
                    <a:pt x="6590" y="1161"/>
                    <a:pt x="6115" y="806"/>
                    <a:pt x="5580" y="806"/>
                  </a:cubicBezTo>
                  <a:cubicBezTo>
                    <a:pt x="5524" y="806"/>
                    <a:pt x="5467" y="810"/>
                    <a:pt x="5410" y="818"/>
                  </a:cubicBezTo>
                  <a:cubicBezTo>
                    <a:pt x="5164" y="853"/>
                    <a:pt x="4925" y="912"/>
                    <a:pt x="4704" y="1028"/>
                  </a:cubicBezTo>
                  <a:cubicBezTo>
                    <a:pt x="4504" y="1134"/>
                    <a:pt x="4308" y="1249"/>
                    <a:pt x="4112" y="1364"/>
                  </a:cubicBezTo>
                  <a:cubicBezTo>
                    <a:pt x="4010" y="1423"/>
                    <a:pt x="3915" y="1495"/>
                    <a:pt x="3811" y="1554"/>
                  </a:cubicBezTo>
                  <a:cubicBezTo>
                    <a:pt x="3719" y="1605"/>
                    <a:pt x="3656" y="1633"/>
                    <a:pt x="3602" y="1633"/>
                  </a:cubicBezTo>
                  <a:cubicBezTo>
                    <a:pt x="3529" y="1633"/>
                    <a:pt x="3472" y="1583"/>
                    <a:pt x="3384" y="1477"/>
                  </a:cubicBezTo>
                  <a:cubicBezTo>
                    <a:pt x="3328" y="1409"/>
                    <a:pt x="3275" y="1338"/>
                    <a:pt x="3223" y="1266"/>
                  </a:cubicBezTo>
                  <a:cubicBezTo>
                    <a:pt x="2968" y="907"/>
                    <a:pt x="2656" y="606"/>
                    <a:pt x="2290" y="368"/>
                  </a:cubicBezTo>
                  <a:cubicBezTo>
                    <a:pt x="2109" y="250"/>
                    <a:pt x="1917" y="136"/>
                    <a:pt x="1714" y="71"/>
                  </a:cubicBezTo>
                  <a:cubicBezTo>
                    <a:pt x="1576" y="27"/>
                    <a:pt x="1436" y="0"/>
                    <a:pt x="1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4" name="Google Shape;2036;p40"/>
            <p:cNvSpPr/>
            <p:nvPr/>
          </p:nvSpPr>
          <p:spPr>
            <a:xfrm>
              <a:off x="3589144" y="3281848"/>
              <a:ext cx="24741" cy="14345"/>
            </a:xfrm>
            <a:custGeom>
              <a:avLst/>
              <a:gdLst/>
              <a:ahLst/>
              <a:cxnLst/>
              <a:rect l="l" t="t" r="r" b="b"/>
              <a:pathLst>
                <a:path w="1228" h="712" extrusionOk="0">
                  <a:moveTo>
                    <a:pt x="132" y="0"/>
                  </a:moveTo>
                  <a:cubicBezTo>
                    <a:pt x="74" y="0"/>
                    <a:pt x="15" y="39"/>
                    <a:pt x="7" y="101"/>
                  </a:cubicBezTo>
                  <a:cubicBezTo>
                    <a:pt x="1" y="156"/>
                    <a:pt x="10" y="219"/>
                    <a:pt x="31" y="271"/>
                  </a:cubicBezTo>
                  <a:cubicBezTo>
                    <a:pt x="141" y="547"/>
                    <a:pt x="393" y="712"/>
                    <a:pt x="736" y="712"/>
                  </a:cubicBezTo>
                  <a:cubicBezTo>
                    <a:pt x="739" y="712"/>
                    <a:pt x="743" y="712"/>
                    <a:pt x="746" y="712"/>
                  </a:cubicBezTo>
                  <a:cubicBezTo>
                    <a:pt x="779" y="704"/>
                    <a:pt x="858" y="701"/>
                    <a:pt x="930" y="676"/>
                  </a:cubicBezTo>
                  <a:cubicBezTo>
                    <a:pt x="1042" y="639"/>
                    <a:pt x="1151" y="586"/>
                    <a:pt x="1208" y="474"/>
                  </a:cubicBezTo>
                  <a:cubicBezTo>
                    <a:pt x="1228" y="438"/>
                    <a:pt x="1225" y="378"/>
                    <a:pt x="1208" y="340"/>
                  </a:cubicBezTo>
                  <a:cubicBezTo>
                    <a:pt x="1189" y="297"/>
                    <a:pt x="1152" y="277"/>
                    <a:pt x="1109" y="277"/>
                  </a:cubicBezTo>
                  <a:cubicBezTo>
                    <a:pt x="1092" y="277"/>
                    <a:pt x="1075" y="280"/>
                    <a:pt x="1057" y="285"/>
                  </a:cubicBezTo>
                  <a:cubicBezTo>
                    <a:pt x="1030" y="295"/>
                    <a:pt x="1006" y="314"/>
                    <a:pt x="980" y="327"/>
                  </a:cubicBezTo>
                  <a:cubicBezTo>
                    <a:pt x="848" y="395"/>
                    <a:pt x="745" y="431"/>
                    <a:pt x="657" y="431"/>
                  </a:cubicBezTo>
                  <a:cubicBezTo>
                    <a:pt x="520" y="431"/>
                    <a:pt x="418" y="343"/>
                    <a:pt x="296" y="151"/>
                  </a:cubicBezTo>
                  <a:cubicBezTo>
                    <a:pt x="270" y="110"/>
                    <a:pt x="245" y="67"/>
                    <a:pt x="212" y="33"/>
                  </a:cubicBezTo>
                  <a:cubicBezTo>
                    <a:pt x="191" y="10"/>
                    <a:pt x="161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5" name="Google Shape;2037;p40"/>
            <p:cNvSpPr/>
            <p:nvPr/>
          </p:nvSpPr>
          <p:spPr>
            <a:xfrm>
              <a:off x="3625994" y="3270526"/>
              <a:ext cx="6407" cy="6588"/>
            </a:xfrm>
            <a:custGeom>
              <a:avLst/>
              <a:gdLst/>
              <a:ahLst/>
              <a:cxnLst/>
              <a:rect l="l" t="t" r="r" b="b"/>
              <a:pathLst>
                <a:path w="318" h="327" extrusionOk="0">
                  <a:moveTo>
                    <a:pt x="190" y="0"/>
                  </a:moveTo>
                  <a:cubicBezTo>
                    <a:pt x="183" y="0"/>
                    <a:pt x="176" y="1"/>
                    <a:pt x="168" y="2"/>
                  </a:cubicBezTo>
                  <a:cubicBezTo>
                    <a:pt x="78" y="23"/>
                    <a:pt x="0" y="136"/>
                    <a:pt x="29" y="223"/>
                  </a:cubicBezTo>
                  <a:cubicBezTo>
                    <a:pt x="41" y="263"/>
                    <a:pt x="83" y="310"/>
                    <a:pt x="121" y="322"/>
                  </a:cubicBezTo>
                  <a:cubicBezTo>
                    <a:pt x="130" y="325"/>
                    <a:pt x="141" y="327"/>
                    <a:pt x="152" y="327"/>
                  </a:cubicBezTo>
                  <a:cubicBezTo>
                    <a:pt x="187" y="327"/>
                    <a:pt x="228" y="314"/>
                    <a:pt x="250" y="293"/>
                  </a:cubicBezTo>
                  <a:cubicBezTo>
                    <a:pt x="288" y="257"/>
                    <a:pt x="304" y="197"/>
                    <a:pt x="318" y="170"/>
                  </a:cubicBezTo>
                  <a:cubicBezTo>
                    <a:pt x="317" y="67"/>
                    <a:pt x="258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" name="Google Shape;2038;p40"/>
            <p:cNvSpPr/>
            <p:nvPr/>
          </p:nvSpPr>
          <p:spPr>
            <a:xfrm>
              <a:off x="3582657" y="3259626"/>
              <a:ext cx="5722" cy="6427"/>
            </a:xfrm>
            <a:custGeom>
              <a:avLst/>
              <a:gdLst/>
              <a:ahLst/>
              <a:cxnLst/>
              <a:rect l="l" t="t" r="r" b="b"/>
              <a:pathLst>
                <a:path w="284" h="319" extrusionOk="0">
                  <a:moveTo>
                    <a:pt x="152" y="1"/>
                  </a:moveTo>
                  <a:cubicBezTo>
                    <a:pt x="67" y="1"/>
                    <a:pt x="2" y="71"/>
                    <a:pt x="0" y="167"/>
                  </a:cubicBezTo>
                  <a:cubicBezTo>
                    <a:pt x="0" y="250"/>
                    <a:pt x="61" y="319"/>
                    <a:pt x="132" y="319"/>
                  </a:cubicBezTo>
                  <a:cubicBezTo>
                    <a:pt x="134" y="319"/>
                    <a:pt x="137" y="319"/>
                    <a:pt x="139" y="318"/>
                  </a:cubicBezTo>
                  <a:cubicBezTo>
                    <a:pt x="224" y="313"/>
                    <a:pt x="284" y="234"/>
                    <a:pt x="282" y="134"/>
                  </a:cubicBezTo>
                  <a:cubicBezTo>
                    <a:pt x="279" y="58"/>
                    <a:pt x="227" y="5"/>
                    <a:pt x="159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67" name="Google Shape;2033;p40"/>
          <p:cNvGrpSpPr/>
          <p:nvPr/>
        </p:nvGrpSpPr>
        <p:grpSpPr>
          <a:xfrm>
            <a:off x="6610189" y="8534401"/>
            <a:ext cx="602536" cy="490557"/>
            <a:chOff x="3538695" y="3205892"/>
            <a:chExt cx="149978" cy="122114"/>
          </a:xfrm>
        </p:grpSpPr>
        <p:sp>
          <p:nvSpPr>
            <p:cNvPr id="68" name="Google Shape;2034;p40"/>
            <p:cNvSpPr/>
            <p:nvPr/>
          </p:nvSpPr>
          <p:spPr>
            <a:xfrm>
              <a:off x="3538695" y="3205892"/>
              <a:ext cx="149978" cy="122114"/>
            </a:xfrm>
            <a:custGeom>
              <a:avLst/>
              <a:gdLst/>
              <a:ahLst/>
              <a:cxnLst/>
              <a:rect l="l" t="t" r="r" b="b"/>
              <a:pathLst>
                <a:path w="7444" h="6061" extrusionOk="0">
                  <a:moveTo>
                    <a:pt x="1603" y="297"/>
                  </a:moveTo>
                  <a:cubicBezTo>
                    <a:pt x="1739" y="297"/>
                    <a:pt x="1879" y="324"/>
                    <a:pt x="2017" y="368"/>
                  </a:cubicBezTo>
                  <a:cubicBezTo>
                    <a:pt x="2220" y="433"/>
                    <a:pt x="2412" y="547"/>
                    <a:pt x="2593" y="665"/>
                  </a:cubicBezTo>
                  <a:cubicBezTo>
                    <a:pt x="2959" y="903"/>
                    <a:pt x="3271" y="1204"/>
                    <a:pt x="3526" y="1563"/>
                  </a:cubicBezTo>
                  <a:cubicBezTo>
                    <a:pt x="3578" y="1635"/>
                    <a:pt x="3631" y="1706"/>
                    <a:pt x="3687" y="1774"/>
                  </a:cubicBezTo>
                  <a:cubicBezTo>
                    <a:pt x="3775" y="1880"/>
                    <a:pt x="3832" y="1930"/>
                    <a:pt x="3905" y="1930"/>
                  </a:cubicBezTo>
                  <a:cubicBezTo>
                    <a:pt x="3959" y="1930"/>
                    <a:pt x="4022" y="1902"/>
                    <a:pt x="4114" y="1851"/>
                  </a:cubicBezTo>
                  <a:cubicBezTo>
                    <a:pt x="4218" y="1792"/>
                    <a:pt x="4313" y="1720"/>
                    <a:pt x="4415" y="1661"/>
                  </a:cubicBezTo>
                  <a:cubicBezTo>
                    <a:pt x="4611" y="1546"/>
                    <a:pt x="4807" y="1431"/>
                    <a:pt x="5007" y="1325"/>
                  </a:cubicBezTo>
                  <a:cubicBezTo>
                    <a:pt x="5228" y="1209"/>
                    <a:pt x="5467" y="1150"/>
                    <a:pt x="5713" y="1115"/>
                  </a:cubicBezTo>
                  <a:cubicBezTo>
                    <a:pt x="5770" y="1107"/>
                    <a:pt x="5827" y="1103"/>
                    <a:pt x="5883" y="1103"/>
                  </a:cubicBezTo>
                  <a:cubicBezTo>
                    <a:pt x="6418" y="1103"/>
                    <a:pt x="6893" y="1458"/>
                    <a:pt x="7052" y="1989"/>
                  </a:cubicBezTo>
                  <a:cubicBezTo>
                    <a:pt x="7157" y="2341"/>
                    <a:pt x="7118" y="2671"/>
                    <a:pt x="6968" y="2997"/>
                  </a:cubicBezTo>
                  <a:cubicBezTo>
                    <a:pt x="6768" y="3435"/>
                    <a:pt x="6482" y="3808"/>
                    <a:pt x="6121" y="4124"/>
                  </a:cubicBezTo>
                  <a:cubicBezTo>
                    <a:pt x="5550" y="4623"/>
                    <a:pt x="4912" y="5010"/>
                    <a:pt x="4199" y="5268"/>
                  </a:cubicBezTo>
                  <a:cubicBezTo>
                    <a:pt x="4116" y="5298"/>
                    <a:pt x="4028" y="5319"/>
                    <a:pt x="3950" y="5361"/>
                  </a:cubicBezTo>
                  <a:cubicBezTo>
                    <a:pt x="3562" y="5570"/>
                    <a:pt x="3133" y="5642"/>
                    <a:pt x="2711" y="5741"/>
                  </a:cubicBezTo>
                  <a:cubicBezTo>
                    <a:pt x="2664" y="5752"/>
                    <a:pt x="2619" y="5758"/>
                    <a:pt x="2576" y="5758"/>
                  </a:cubicBezTo>
                  <a:cubicBezTo>
                    <a:pt x="2451" y="5758"/>
                    <a:pt x="2343" y="5709"/>
                    <a:pt x="2236" y="5601"/>
                  </a:cubicBezTo>
                  <a:cubicBezTo>
                    <a:pt x="1716" y="5081"/>
                    <a:pt x="1258" y="4515"/>
                    <a:pt x="898" y="3874"/>
                  </a:cubicBezTo>
                  <a:cubicBezTo>
                    <a:pt x="597" y="3334"/>
                    <a:pt x="381" y="2766"/>
                    <a:pt x="364" y="2145"/>
                  </a:cubicBezTo>
                  <a:cubicBezTo>
                    <a:pt x="303" y="1498"/>
                    <a:pt x="557" y="980"/>
                    <a:pt x="993" y="545"/>
                  </a:cubicBezTo>
                  <a:cubicBezTo>
                    <a:pt x="1173" y="367"/>
                    <a:pt x="1383" y="297"/>
                    <a:pt x="1603" y="297"/>
                  </a:cubicBezTo>
                  <a:close/>
                  <a:moveTo>
                    <a:pt x="1637" y="1"/>
                  </a:moveTo>
                  <a:cubicBezTo>
                    <a:pt x="1332" y="1"/>
                    <a:pt x="1042" y="110"/>
                    <a:pt x="773" y="332"/>
                  </a:cubicBezTo>
                  <a:cubicBezTo>
                    <a:pt x="355" y="677"/>
                    <a:pt x="140" y="1142"/>
                    <a:pt x="71" y="1662"/>
                  </a:cubicBezTo>
                  <a:cubicBezTo>
                    <a:pt x="1" y="2188"/>
                    <a:pt x="99" y="2705"/>
                    <a:pt x="274" y="3203"/>
                  </a:cubicBezTo>
                  <a:cubicBezTo>
                    <a:pt x="622" y="4195"/>
                    <a:pt x="1238" y="5010"/>
                    <a:pt x="1984" y="5729"/>
                  </a:cubicBezTo>
                  <a:cubicBezTo>
                    <a:pt x="2245" y="5982"/>
                    <a:pt x="2342" y="6061"/>
                    <a:pt x="2492" y="6061"/>
                  </a:cubicBezTo>
                  <a:cubicBezTo>
                    <a:pt x="2590" y="6061"/>
                    <a:pt x="2709" y="6027"/>
                    <a:pt x="2910" y="5987"/>
                  </a:cubicBezTo>
                  <a:cubicBezTo>
                    <a:pt x="4190" y="5728"/>
                    <a:pt x="5332" y="5169"/>
                    <a:pt x="6331" y="4323"/>
                  </a:cubicBezTo>
                  <a:cubicBezTo>
                    <a:pt x="6740" y="3977"/>
                    <a:pt x="7037" y="3554"/>
                    <a:pt x="7248" y="3068"/>
                  </a:cubicBezTo>
                  <a:cubicBezTo>
                    <a:pt x="7367" y="2795"/>
                    <a:pt x="7444" y="2511"/>
                    <a:pt x="7409" y="2204"/>
                  </a:cubicBezTo>
                  <a:cubicBezTo>
                    <a:pt x="7366" y="1823"/>
                    <a:pt x="7179" y="1516"/>
                    <a:pt x="6922" y="1247"/>
                  </a:cubicBezTo>
                  <a:cubicBezTo>
                    <a:pt x="6667" y="979"/>
                    <a:pt x="6350" y="835"/>
                    <a:pt x="5976" y="824"/>
                  </a:cubicBezTo>
                  <a:cubicBezTo>
                    <a:pt x="5949" y="823"/>
                    <a:pt x="5923" y="823"/>
                    <a:pt x="5897" y="823"/>
                  </a:cubicBezTo>
                  <a:cubicBezTo>
                    <a:pt x="5675" y="823"/>
                    <a:pt x="5459" y="854"/>
                    <a:pt x="5248" y="927"/>
                  </a:cubicBezTo>
                  <a:cubicBezTo>
                    <a:pt x="4967" y="1023"/>
                    <a:pt x="4702" y="1151"/>
                    <a:pt x="4451" y="1311"/>
                  </a:cubicBezTo>
                  <a:cubicBezTo>
                    <a:pt x="4292" y="1410"/>
                    <a:pt x="4136" y="1512"/>
                    <a:pt x="3951" y="1631"/>
                  </a:cubicBezTo>
                  <a:cubicBezTo>
                    <a:pt x="3887" y="1547"/>
                    <a:pt x="3839" y="1485"/>
                    <a:pt x="3791" y="1427"/>
                  </a:cubicBezTo>
                  <a:cubicBezTo>
                    <a:pt x="3666" y="1275"/>
                    <a:pt x="3548" y="1114"/>
                    <a:pt x="3411" y="973"/>
                  </a:cubicBezTo>
                  <a:cubicBezTo>
                    <a:pt x="3057" y="610"/>
                    <a:pt x="2665" y="297"/>
                    <a:pt x="2186" y="111"/>
                  </a:cubicBezTo>
                  <a:cubicBezTo>
                    <a:pt x="1998" y="38"/>
                    <a:pt x="1815" y="1"/>
                    <a:pt x="16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9" name="Google Shape;2035;p40"/>
            <p:cNvSpPr/>
            <p:nvPr/>
          </p:nvSpPr>
          <p:spPr>
            <a:xfrm>
              <a:off x="3544800" y="3211877"/>
              <a:ext cx="138111" cy="110025"/>
            </a:xfrm>
            <a:custGeom>
              <a:avLst/>
              <a:gdLst/>
              <a:ahLst/>
              <a:cxnLst/>
              <a:rect l="l" t="t" r="r" b="b"/>
              <a:pathLst>
                <a:path w="6855" h="5461" extrusionOk="0">
                  <a:moveTo>
                    <a:pt x="1300" y="0"/>
                  </a:moveTo>
                  <a:cubicBezTo>
                    <a:pt x="1080" y="0"/>
                    <a:pt x="870" y="70"/>
                    <a:pt x="690" y="248"/>
                  </a:cubicBezTo>
                  <a:cubicBezTo>
                    <a:pt x="254" y="683"/>
                    <a:pt x="0" y="1201"/>
                    <a:pt x="61" y="1848"/>
                  </a:cubicBezTo>
                  <a:cubicBezTo>
                    <a:pt x="78" y="2469"/>
                    <a:pt x="294" y="3037"/>
                    <a:pt x="595" y="3577"/>
                  </a:cubicBezTo>
                  <a:cubicBezTo>
                    <a:pt x="955" y="4218"/>
                    <a:pt x="1413" y="4784"/>
                    <a:pt x="1933" y="5304"/>
                  </a:cubicBezTo>
                  <a:cubicBezTo>
                    <a:pt x="2040" y="5412"/>
                    <a:pt x="2148" y="5461"/>
                    <a:pt x="2273" y="5461"/>
                  </a:cubicBezTo>
                  <a:cubicBezTo>
                    <a:pt x="2316" y="5461"/>
                    <a:pt x="2361" y="5455"/>
                    <a:pt x="2408" y="5444"/>
                  </a:cubicBezTo>
                  <a:cubicBezTo>
                    <a:pt x="2830" y="5345"/>
                    <a:pt x="3259" y="5273"/>
                    <a:pt x="3647" y="5064"/>
                  </a:cubicBezTo>
                  <a:cubicBezTo>
                    <a:pt x="3725" y="5022"/>
                    <a:pt x="3813" y="5001"/>
                    <a:pt x="3896" y="4971"/>
                  </a:cubicBezTo>
                  <a:cubicBezTo>
                    <a:pt x="4609" y="4713"/>
                    <a:pt x="5247" y="4326"/>
                    <a:pt x="5818" y="3827"/>
                  </a:cubicBezTo>
                  <a:cubicBezTo>
                    <a:pt x="6179" y="3511"/>
                    <a:pt x="6465" y="3138"/>
                    <a:pt x="6665" y="2700"/>
                  </a:cubicBezTo>
                  <a:cubicBezTo>
                    <a:pt x="6815" y="2374"/>
                    <a:pt x="6854" y="2044"/>
                    <a:pt x="6749" y="1692"/>
                  </a:cubicBezTo>
                  <a:cubicBezTo>
                    <a:pt x="6590" y="1161"/>
                    <a:pt x="6115" y="806"/>
                    <a:pt x="5580" y="806"/>
                  </a:cubicBezTo>
                  <a:cubicBezTo>
                    <a:pt x="5524" y="806"/>
                    <a:pt x="5467" y="810"/>
                    <a:pt x="5410" y="818"/>
                  </a:cubicBezTo>
                  <a:cubicBezTo>
                    <a:pt x="5164" y="853"/>
                    <a:pt x="4925" y="912"/>
                    <a:pt x="4704" y="1028"/>
                  </a:cubicBezTo>
                  <a:cubicBezTo>
                    <a:pt x="4504" y="1134"/>
                    <a:pt x="4308" y="1249"/>
                    <a:pt x="4112" y="1364"/>
                  </a:cubicBezTo>
                  <a:cubicBezTo>
                    <a:pt x="4010" y="1423"/>
                    <a:pt x="3915" y="1495"/>
                    <a:pt x="3811" y="1554"/>
                  </a:cubicBezTo>
                  <a:cubicBezTo>
                    <a:pt x="3719" y="1605"/>
                    <a:pt x="3656" y="1633"/>
                    <a:pt x="3602" y="1633"/>
                  </a:cubicBezTo>
                  <a:cubicBezTo>
                    <a:pt x="3529" y="1633"/>
                    <a:pt x="3472" y="1583"/>
                    <a:pt x="3384" y="1477"/>
                  </a:cubicBezTo>
                  <a:cubicBezTo>
                    <a:pt x="3328" y="1409"/>
                    <a:pt x="3275" y="1338"/>
                    <a:pt x="3223" y="1266"/>
                  </a:cubicBezTo>
                  <a:cubicBezTo>
                    <a:pt x="2968" y="907"/>
                    <a:pt x="2656" y="606"/>
                    <a:pt x="2290" y="368"/>
                  </a:cubicBezTo>
                  <a:cubicBezTo>
                    <a:pt x="2109" y="250"/>
                    <a:pt x="1917" y="136"/>
                    <a:pt x="1714" y="71"/>
                  </a:cubicBezTo>
                  <a:cubicBezTo>
                    <a:pt x="1576" y="27"/>
                    <a:pt x="1436" y="0"/>
                    <a:pt x="130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70" name="Google Shape;2036;p40"/>
            <p:cNvSpPr/>
            <p:nvPr/>
          </p:nvSpPr>
          <p:spPr>
            <a:xfrm>
              <a:off x="3589144" y="3281848"/>
              <a:ext cx="24741" cy="14345"/>
            </a:xfrm>
            <a:custGeom>
              <a:avLst/>
              <a:gdLst/>
              <a:ahLst/>
              <a:cxnLst/>
              <a:rect l="l" t="t" r="r" b="b"/>
              <a:pathLst>
                <a:path w="1228" h="712" extrusionOk="0">
                  <a:moveTo>
                    <a:pt x="132" y="0"/>
                  </a:moveTo>
                  <a:cubicBezTo>
                    <a:pt x="74" y="0"/>
                    <a:pt x="15" y="39"/>
                    <a:pt x="7" y="101"/>
                  </a:cubicBezTo>
                  <a:cubicBezTo>
                    <a:pt x="1" y="156"/>
                    <a:pt x="10" y="219"/>
                    <a:pt x="31" y="271"/>
                  </a:cubicBezTo>
                  <a:cubicBezTo>
                    <a:pt x="141" y="547"/>
                    <a:pt x="393" y="712"/>
                    <a:pt x="736" y="712"/>
                  </a:cubicBezTo>
                  <a:cubicBezTo>
                    <a:pt x="739" y="712"/>
                    <a:pt x="743" y="712"/>
                    <a:pt x="746" y="712"/>
                  </a:cubicBezTo>
                  <a:cubicBezTo>
                    <a:pt x="779" y="704"/>
                    <a:pt x="858" y="701"/>
                    <a:pt x="930" y="676"/>
                  </a:cubicBezTo>
                  <a:cubicBezTo>
                    <a:pt x="1042" y="639"/>
                    <a:pt x="1151" y="586"/>
                    <a:pt x="1208" y="474"/>
                  </a:cubicBezTo>
                  <a:cubicBezTo>
                    <a:pt x="1228" y="438"/>
                    <a:pt x="1225" y="378"/>
                    <a:pt x="1208" y="340"/>
                  </a:cubicBezTo>
                  <a:cubicBezTo>
                    <a:pt x="1189" y="297"/>
                    <a:pt x="1152" y="277"/>
                    <a:pt x="1109" y="277"/>
                  </a:cubicBezTo>
                  <a:cubicBezTo>
                    <a:pt x="1092" y="277"/>
                    <a:pt x="1075" y="280"/>
                    <a:pt x="1057" y="285"/>
                  </a:cubicBezTo>
                  <a:cubicBezTo>
                    <a:pt x="1030" y="295"/>
                    <a:pt x="1006" y="314"/>
                    <a:pt x="980" y="327"/>
                  </a:cubicBezTo>
                  <a:cubicBezTo>
                    <a:pt x="848" y="395"/>
                    <a:pt x="745" y="431"/>
                    <a:pt x="657" y="431"/>
                  </a:cubicBezTo>
                  <a:cubicBezTo>
                    <a:pt x="520" y="431"/>
                    <a:pt x="418" y="343"/>
                    <a:pt x="296" y="151"/>
                  </a:cubicBezTo>
                  <a:cubicBezTo>
                    <a:pt x="270" y="110"/>
                    <a:pt x="245" y="67"/>
                    <a:pt x="212" y="33"/>
                  </a:cubicBezTo>
                  <a:cubicBezTo>
                    <a:pt x="191" y="10"/>
                    <a:pt x="161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71" name="Google Shape;2037;p40"/>
            <p:cNvSpPr/>
            <p:nvPr/>
          </p:nvSpPr>
          <p:spPr>
            <a:xfrm>
              <a:off x="3625994" y="3270526"/>
              <a:ext cx="6407" cy="6588"/>
            </a:xfrm>
            <a:custGeom>
              <a:avLst/>
              <a:gdLst/>
              <a:ahLst/>
              <a:cxnLst/>
              <a:rect l="l" t="t" r="r" b="b"/>
              <a:pathLst>
                <a:path w="318" h="327" extrusionOk="0">
                  <a:moveTo>
                    <a:pt x="190" y="0"/>
                  </a:moveTo>
                  <a:cubicBezTo>
                    <a:pt x="183" y="0"/>
                    <a:pt x="176" y="1"/>
                    <a:pt x="168" y="2"/>
                  </a:cubicBezTo>
                  <a:cubicBezTo>
                    <a:pt x="78" y="23"/>
                    <a:pt x="0" y="136"/>
                    <a:pt x="29" y="223"/>
                  </a:cubicBezTo>
                  <a:cubicBezTo>
                    <a:pt x="41" y="263"/>
                    <a:pt x="83" y="310"/>
                    <a:pt x="121" y="322"/>
                  </a:cubicBezTo>
                  <a:cubicBezTo>
                    <a:pt x="130" y="325"/>
                    <a:pt x="141" y="327"/>
                    <a:pt x="152" y="327"/>
                  </a:cubicBezTo>
                  <a:cubicBezTo>
                    <a:pt x="187" y="327"/>
                    <a:pt x="228" y="314"/>
                    <a:pt x="250" y="293"/>
                  </a:cubicBezTo>
                  <a:cubicBezTo>
                    <a:pt x="288" y="257"/>
                    <a:pt x="304" y="197"/>
                    <a:pt x="318" y="170"/>
                  </a:cubicBezTo>
                  <a:cubicBezTo>
                    <a:pt x="317" y="67"/>
                    <a:pt x="258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72" name="Google Shape;2038;p40"/>
            <p:cNvSpPr/>
            <p:nvPr/>
          </p:nvSpPr>
          <p:spPr>
            <a:xfrm>
              <a:off x="3582657" y="3259626"/>
              <a:ext cx="5722" cy="6427"/>
            </a:xfrm>
            <a:custGeom>
              <a:avLst/>
              <a:gdLst/>
              <a:ahLst/>
              <a:cxnLst/>
              <a:rect l="l" t="t" r="r" b="b"/>
              <a:pathLst>
                <a:path w="284" h="319" extrusionOk="0">
                  <a:moveTo>
                    <a:pt x="152" y="1"/>
                  </a:moveTo>
                  <a:cubicBezTo>
                    <a:pt x="67" y="1"/>
                    <a:pt x="2" y="71"/>
                    <a:pt x="0" y="167"/>
                  </a:cubicBezTo>
                  <a:cubicBezTo>
                    <a:pt x="0" y="250"/>
                    <a:pt x="61" y="319"/>
                    <a:pt x="132" y="319"/>
                  </a:cubicBezTo>
                  <a:cubicBezTo>
                    <a:pt x="134" y="319"/>
                    <a:pt x="137" y="319"/>
                    <a:pt x="139" y="318"/>
                  </a:cubicBezTo>
                  <a:cubicBezTo>
                    <a:pt x="224" y="313"/>
                    <a:pt x="284" y="234"/>
                    <a:pt x="282" y="134"/>
                  </a:cubicBezTo>
                  <a:cubicBezTo>
                    <a:pt x="279" y="58"/>
                    <a:pt x="227" y="5"/>
                    <a:pt x="159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95" name="Google Shape;2274;p44"/>
          <p:cNvGrpSpPr/>
          <p:nvPr/>
        </p:nvGrpSpPr>
        <p:grpSpPr>
          <a:xfrm>
            <a:off x="193502" y="6910986"/>
            <a:ext cx="1048845" cy="990446"/>
            <a:chOff x="3053805" y="2529259"/>
            <a:chExt cx="422231" cy="398699"/>
          </a:xfrm>
        </p:grpSpPr>
        <p:sp>
          <p:nvSpPr>
            <p:cNvPr id="96" name="Google Shape;2275;p44"/>
            <p:cNvSpPr/>
            <p:nvPr/>
          </p:nvSpPr>
          <p:spPr>
            <a:xfrm>
              <a:off x="3230277" y="2536109"/>
              <a:ext cx="122900" cy="135008"/>
            </a:xfrm>
            <a:custGeom>
              <a:avLst/>
              <a:gdLst/>
              <a:ahLst/>
              <a:cxnLst/>
              <a:rect l="l" t="t" r="r" b="b"/>
              <a:pathLst>
                <a:path w="6100" h="6701" extrusionOk="0">
                  <a:moveTo>
                    <a:pt x="2955" y="0"/>
                  </a:moveTo>
                  <a:cubicBezTo>
                    <a:pt x="2816" y="0"/>
                    <a:pt x="2676" y="8"/>
                    <a:pt x="2534" y="22"/>
                  </a:cubicBezTo>
                  <a:cubicBezTo>
                    <a:pt x="1206" y="157"/>
                    <a:pt x="349" y="1146"/>
                    <a:pt x="141" y="2159"/>
                  </a:cubicBezTo>
                  <a:cubicBezTo>
                    <a:pt x="11" y="2797"/>
                    <a:pt x="1" y="3427"/>
                    <a:pt x="137" y="4062"/>
                  </a:cubicBezTo>
                  <a:cubicBezTo>
                    <a:pt x="271" y="4692"/>
                    <a:pt x="472" y="5294"/>
                    <a:pt x="821" y="5880"/>
                  </a:cubicBezTo>
                  <a:cubicBezTo>
                    <a:pt x="1183" y="5818"/>
                    <a:pt x="1547" y="5781"/>
                    <a:pt x="1911" y="5781"/>
                  </a:cubicBezTo>
                  <a:cubicBezTo>
                    <a:pt x="2169" y="5781"/>
                    <a:pt x="2428" y="5799"/>
                    <a:pt x="2687" y="5840"/>
                  </a:cubicBezTo>
                  <a:cubicBezTo>
                    <a:pt x="3343" y="5943"/>
                    <a:pt x="3883" y="6269"/>
                    <a:pt x="4443" y="6701"/>
                  </a:cubicBezTo>
                  <a:cubicBezTo>
                    <a:pt x="4493" y="6630"/>
                    <a:pt x="4523" y="6582"/>
                    <a:pt x="4557" y="6539"/>
                  </a:cubicBezTo>
                  <a:cubicBezTo>
                    <a:pt x="5233" y="5734"/>
                    <a:pt x="5697" y="4825"/>
                    <a:pt x="5950" y="3803"/>
                  </a:cubicBezTo>
                  <a:cubicBezTo>
                    <a:pt x="6099" y="3196"/>
                    <a:pt x="6083" y="2607"/>
                    <a:pt x="5854" y="2020"/>
                  </a:cubicBezTo>
                  <a:cubicBezTo>
                    <a:pt x="5613" y="1411"/>
                    <a:pt x="5288" y="876"/>
                    <a:pt x="4724" y="510"/>
                  </a:cubicBezTo>
                  <a:cubicBezTo>
                    <a:pt x="4175" y="153"/>
                    <a:pt x="3582" y="0"/>
                    <a:pt x="29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grpSp>
          <p:nvGrpSpPr>
            <p:cNvPr id="97" name="Google Shape;2276;p44"/>
            <p:cNvGrpSpPr/>
            <p:nvPr/>
          </p:nvGrpSpPr>
          <p:grpSpPr>
            <a:xfrm>
              <a:off x="3053805" y="2529259"/>
              <a:ext cx="422231" cy="398699"/>
              <a:chOff x="3053805" y="2529259"/>
              <a:chExt cx="422231" cy="398699"/>
            </a:xfrm>
          </p:grpSpPr>
          <p:sp>
            <p:nvSpPr>
              <p:cNvPr id="98" name="Google Shape;2277;p44"/>
              <p:cNvSpPr/>
              <p:nvPr/>
            </p:nvSpPr>
            <p:spPr>
              <a:xfrm>
                <a:off x="3196349" y="2658767"/>
                <a:ext cx="147419" cy="140811"/>
              </a:xfrm>
              <a:custGeom>
                <a:avLst/>
                <a:gdLst/>
                <a:ahLst/>
                <a:cxnLst/>
                <a:rect l="l" t="t" r="r" b="b"/>
                <a:pathLst>
                  <a:path w="7317" h="6989" extrusionOk="0">
                    <a:moveTo>
                      <a:pt x="3518" y="0"/>
                    </a:moveTo>
                    <a:cubicBezTo>
                      <a:pt x="3307" y="0"/>
                      <a:pt x="3096" y="18"/>
                      <a:pt x="2885" y="58"/>
                    </a:cubicBezTo>
                    <a:cubicBezTo>
                      <a:pt x="1848" y="253"/>
                      <a:pt x="1019" y="755"/>
                      <a:pt x="487" y="1683"/>
                    </a:cubicBezTo>
                    <a:cubicBezTo>
                      <a:pt x="100" y="2356"/>
                      <a:pt x="1" y="3096"/>
                      <a:pt x="48" y="3861"/>
                    </a:cubicBezTo>
                    <a:cubicBezTo>
                      <a:pt x="74" y="4261"/>
                      <a:pt x="203" y="4628"/>
                      <a:pt x="414" y="4969"/>
                    </a:cubicBezTo>
                    <a:cubicBezTo>
                      <a:pt x="544" y="5179"/>
                      <a:pt x="664" y="5395"/>
                      <a:pt x="808" y="5596"/>
                    </a:cubicBezTo>
                    <a:cubicBezTo>
                      <a:pt x="924" y="5758"/>
                      <a:pt x="1050" y="5921"/>
                      <a:pt x="1200" y="6052"/>
                    </a:cubicBezTo>
                    <a:cubicBezTo>
                      <a:pt x="1401" y="6229"/>
                      <a:pt x="1621" y="6388"/>
                      <a:pt x="1846" y="6535"/>
                    </a:cubicBezTo>
                    <a:cubicBezTo>
                      <a:pt x="2267" y="6807"/>
                      <a:pt x="2720" y="6988"/>
                      <a:pt x="3232" y="6988"/>
                    </a:cubicBezTo>
                    <a:cubicBezTo>
                      <a:pt x="3304" y="6988"/>
                      <a:pt x="3376" y="6985"/>
                      <a:pt x="3450" y="6978"/>
                    </a:cubicBezTo>
                    <a:cubicBezTo>
                      <a:pt x="3524" y="6978"/>
                      <a:pt x="3603" y="6978"/>
                      <a:pt x="3685" y="6978"/>
                    </a:cubicBezTo>
                    <a:cubicBezTo>
                      <a:pt x="3746" y="6978"/>
                      <a:pt x="3809" y="6978"/>
                      <a:pt x="3871" y="6976"/>
                    </a:cubicBezTo>
                    <a:cubicBezTo>
                      <a:pt x="3927" y="6975"/>
                      <a:pt x="3983" y="6966"/>
                      <a:pt x="4038" y="6957"/>
                    </a:cubicBezTo>
                    <a:cubicBezTo>
                      <a:pt x="4976" y="6816"/>
                      <a:pt x="5753" y="6380"/>
                      <a:pt x="6369" y="5662"/>
                    </a:cubicBezTo>
                    <a:cubicBezTo>
                      <a:pt x="7085" y="4829"/>
                      <a:pt x="7316" y="3855"/>
                      <a:pt x="7084" y="2801"/>
                    </a:cubicBezTo>
                    <a:cubicBezTo>
                      <a:pt x="6832" y="1658"/>
                      <a:pt x="6126" y="841"/>
                      <a:pt x="5088" y="316"/>
                    </a:cubicBezTo>
                    <a:cubicBezTo>
                      <a:pt x="4861" y="202"/>
                      <a:pt x="4606" y="126"/>
                      <a:pt x="4356" y="81"/>
                    </a:cubicBezTo>
                    <a:cubicBezTo>
                      <a:pt x="4078" y="31"/>
                      <a:pt x="3799" y="0"/>
                      <a:pt x="3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pPr defTabSz="1300460">
                  <a:buClr>
                    <a:srgbClr val="000000"/>
                  </a:buClr>
                </a:pPr>
                <a:endParaRPr sz="1991"/>
              </a:p>
            </p:txBody>
          </p:sp>
          <p:sp>
            <p:nvSpPr>
              <p:cNvPr id="99" name="Google Shape;2278;p44"/>
              <p:cNvSpPr/>
              <p:nvPr/>
            </p:nvSpPr>
            <p:spPr>
              <a:xfrm>
                <a:off x="3053805" y="2529259"/>
                <a:ext cx="422231" cy="398699"/>
              </a:xfrm>
              <a:custGeom>
                <a:avLst/>
                <a:gdLst/>
                <a:ahLst/>
                <a:cxnLst/>
                <a:rect l="l" t="t" r="r" b="b"/>
                <a:pathLst>
                  <a:path w="20957" h="19789" extrusionOk="0">
                    <a:moveTo>
                      <a:pt x="11714" y="340"/>
                    </a:moveTo>
                    <a:cubicBezTo>
                      <a:pt x="12341" y="340"/>
                      <a:pt x="12934" y="493"/>
                      <a:pt x="13483" y="850"/>
                    </a:cubicBezTo>
                    <a:cubicBezTo>
                      <a:pt x="14047" y="1216"/>
                      <a:pt x="14372" y="1751"/>
                      <a:pt x="14613" y="2360"/>
                    </a:cubicBezTo>
                    <a:cubicBezTo>
                      <a:pt x="14842" y="2947"/>
                      <a:pt x="14858" y="3536"/>
                      <a:pt x="14709" y="4143"/>
                    </a:cubicBezTo>
                    <a:cubicBezTo>
                      <a:pt x="14456" y="5165"/>
                      <a:pt x="13992" y="6074"/>
                      <a:pt x="13316" y="6879"/>
                    </a:cubicBezTo>
                    <a:cubicBezTo>
                      <a:pt x="13282" y="6922"/>
                      <a:pt x="13252" y="6970"/>
                      <a:pt x="13202" y="7041"/>
                    </a:cubicBezTo>
                    <a:cubicBezTo>
                      <a:pt x="12642" y="6609"/>
                      <a:pt x="12102" y="6283"/>
                      <a:pt x="11446" y="6180"/>
                    </a:cubicBezTo>
                    <a:cubicBezTo>
                      <a:pt x="11187" y="6139"/>
                      <a:pt x="10928" y="6121"/>
                      <a:pt x="10670" y="6121"/>
                    </a:cubicBezTo>
                    <a:cubicBezTo>
                      <a:pt x="10306" y="6121"/>
                      <a:pt x="9942" y="6158"/>
                      <a:pt x="9580" y="6220"/>
                    </a:cubicBezTo>
                    <a:cubicBezTo>
                      <a:pt x="9231" y="5634"/>
                      <a:pt x="9030" y="5032"/>
                      <a:pt x="8896" y="4402"/>
                    </a:cubicBezTo>
                    <a:cubicBezTo>
                      <a:pt x="8760" y="3767"/>
                      <a:pt x="8770" y="3137"/>
                      <a:pt x="8900" y="2499"/>
                    </a:cubicBezTo>
                    <a:cubicBezTo>
                      <a:pt x="9108" y="1486"/>
                      <a:pt x="9965" y="497"/>
                      <a:pt x="11293" y="362"/>
                    </a:cubicBezTo>
                    <a:cubicBezTo>
                      <a:pt x="11435" y="348"/>
                      <a:pt x="11575" y="340"/>
                      <a:pt x="11714" y="340"/>
                    </a:cubicBezTo>
                    <a:close/>
                    <a:moveTo>
                      <a:pt x="4698" y="2646"/>
                    </a:moveTo>
                    <a:cubicBezTo>
                      <a:pt x="4760" y="2646"/>
                      <a:pt x="4823" y="2648"/>
                      <a:pt x="4886" y="2653"/>
                    </a:cubicBezTo>
                    <a:cubicBezTo>
                      <a:pt x="5698" y="2706"/>
                      <a:pt x="6439" y="2984"/>
                      <a:pt x="7088" y="3488"/>
                    </a:cubicBezTo>
                    <a:cubicBezTo>
                      <a:pt x="7736" y="3991"/>
                      <a:pt x="8254" y="4604"/>
                      <a:pt x="8671" y="5305"/>
                    </a:cubicBezTo>
                    <a:cubicBezTo>
                      <a:pt x="8864" y="5632"/>
                      <a:pt x="9064" y="5955"/>
                      <a:pt x="9212" y="6338"/>
                    </a:cubicBezTo>
                    <a:cubicBezTo>
                      <a:pt x="7893" y="6871"/>
                      <a:pt x="7100" y="7801"/>
                      <a:pt x="6846" y="9199"/>
                    </a:cubicBezTo>
                    <a:cubicBezTo>
                      <a:pt x="6736" y="9173"/>
                      <a:pt x="6640" y="9157"/>
                      <a:pt x="6550" y="9127"/>
                    </a:cubicBezTo>
                    <a:cubicBezTo>
                      <a:pt x="5962" y="8932"/>
                      <a:pt x="5359" y="8807"/>
                      <a:pt x="4741" y="8754"/>
                    </a:cubicBezTo>
                    <a:cubicBezTo>
                      <a:pt x="4620" y="8744"/>
                      <a:pt x="4498" y="8713"/>
                      <a:pt x="4383" y="8672"/>
                    </a:cubicBezTo>
                    <a:cubicBezTo>
                      <a:pt x="2995" y="8180"/>
                      <a:pt x="2077" y="6847"/>
                      <a:pt x="2120" y="5376"/>
                    </a:cubicBezTo>
                    <a:cubicBezTo>
                      <a:pt x="2137" y="4819"/>
                      <a:pt x="2275" y="4289"/>
                      <a:pt x="2559" y="3804"/>
                    </a:cubicBezTo>
                    <a:cubicBezTo>
                      <a:pt x="2627" y="3689"/>
                      <a:pt x="2699" y="3572"/>
                      <a:pt x="2794" y="3478"/>
                    </a:cubicBezTo>
                    <a:cubicBezTo>
                      <a:pt x="3327" y="2948"/>
                      <a:pt x="3962" y="2646"/>
                      <a:pt x="4698" y="2646"/>
                    </a:cubicBezTo>
                    <a:close/>
                    <a:moveTo>
                      <a:pt x="17426" y="5223"/>
                    </a:moveTo>
                    <a:cubicBezTo>
                      <a:pt x="17657" y="5223"/>
                      <a:pt x="17889" y="5246"/>
                      <a:pt x="18121" y="5298"/>
                    </a:cubicBezTo>
                    <a:cubicBezTo>
                      <a:pt x="19216" y="5541"/>
                      <a:pt x="19937" y="6234"/>
                      <a:pt x="20413" y="7212"/>
                    </a:cubicBezTo>
                    <a:cubicBezTo>
                      <a:pt x="20490" y="7369"/>
                      <a:pt x="20521" y="7554"/>
                      <a:pt x="20541" y="7732"/>
                    </a:cubicBezTo>
                    <a:cubicBezTo>
                      <a:pt x="20748" y="9468"/>
                      <a:pt x="19703" y="10681"/>
                      <a:pt x="18271" y="11036"/>
                    </a:cubicBezTo>
                    <a:cubicBezTo>
                      <a:pt x="17903" y="11127"/>
                      <a:pt x="17537" y="11170"/>
                      <a:pt x="17173" y="11170"/>
                    </a:cubicBezTo>
                    <a:cubicBezTo>
                      <a:pt x="16605" y="11170"/>
                      <a:pt x="16043" y="11065"/>
                      <a:pt x="15487" y="10872"/>
                    </a:cubicBezTo>
                    <a:cubicBezTo>
                      <a:pt x="15160" y="10758"/>
                      <a:pt x="14836" y="10629"/>
                      <a:pt x="14512" y="10438"/>
                    </a:cubicBezTo>
                    <a:cubicBezTo>
                      <a:pt x="14695" y="9209"/>
                      <a:pt x="14272" y="8204"/>
                      <a:pt x="13493" y="7320"/>
                    </a:cubicBezTo>
                    <a:cubicBezTo>
                      <a:pt x="13520" y="7170"/>
                      <a:pt x="13624" y="7078"/>
                      <a:pt x="13715" y="6984"/>
                    </a:cubicBezTo>
                    <a:cubicBezTo>
                      <a:pt x="14517" y="6143"/>
                      <a:pt x="15466" y="5550"/>
                      <a:pt x="16615" y="5310"/>
                    </a:cubicBezTo>
                    <a:cubicBezTo>
                      <a:pt x="16885" y="5255"/>
                      <a:pt x="17155" y="5223"/>
                      <a:pt x="17426" y="5223"/>
                    </a:cubicBezTo>
                    <a:close/>
                    <a:moveTo>
                      <a:pt x="10593" y="6428"/>
                    </a:moveTo>
                    <a:cubicBezTo>
                      <a:pt x="10874" y="6428"/>
                      <a:pt x="11153" y="6459"/>
                      <a:pt x="11431" y="6509"/>
                    </a:cubicBezTo>
                    <a:cubicBezTo>
                      <a:pt x="11681" y="6554"/>
                      <a:pt x="11936" y="6630"/>
                      <a:pt x="12163" y="6744"/>
                    </a:cubicBezTo>
                    <a:cubicBezTo>
                      <a:pt x="13201" y="7269"/>
                      <a:pt x="13907" y="8086"/>
                      <a:pt x="14159" y="9229"/>
                    </a:cubicBezTo>
                    <a:cubicBezTo>
                      <a:pt x="14391" y="10283"/>
                      <a:pt x="14160" y="11257"/>
                      <a:pt x="13444" y="12090"/>
                    </a:cubicBezTo>
                    <a:cubicBezTo>
                      <a:pt x="12828" y="12808"/>
                      <a:pt x="12051" y="13244"/>
                      <a:pt x="11113" y="13385"/>
                    </a:cubicBezTo>
                    <a:cubicBezTo>
                      <a:pt x="11058" y="13394"/>
                      <a:pt x="11002" y="13403"/>
                      <a:pt x="10946" y="13404"/>
                    </a:cubicBezTo>
                    <a:cubicBezTo>
                      <a:pt x="10884" y="13406"/>
                      <a:pt x="10821" y="13406"/>
                      <a:pt x="10760" y="13406"/>
                    </a:cubicBezTo>
                    <a:cubicBezTo>
                      <a:pt x="10678" y="13406"/>
                      <a:pt x="10599" y="13406"/>
                      <a:pt x="10525" y="13406"/>
                    </a:cubicBezTo>
                    <a:cubicBezTo>
                      <a:pt x="10451" y="13413"/>
                      <a:pt x="10379" y="13416"/>
                      <a:pt x="10307" y="13416"/>
                    </a:cubicBezTo>
                    <a:cubicBezTo>
                      <a:pt x="9795" y="13416"/>
                      <a:pt x="9342" y="13235"/>
                      <a:pt x="8921" y="12963"/>
                    </a:cubicBezTo>
                    <a:cubicBezTo>
                      <a:pt x="8696" y="12816"/>
                      <a:pt x="8476" y="12657"/>
                      <a:pt x="8275" y="12480"/>
                    </a:cubicBezTo>
                    <a:cubicBezTo>
                      <a:pt x="8125" y="12349"/>
                      <a:pt x="7999" y="12186"/>
                      <a:pt x="7883" y="12024"/>
                    </a:cubicBezTo>
                    <a:cubicBezTo>
                      <a:pt x="7739" y="11823"/>
                      <a:pt x="7619" y="11607"/>
                      <a:pt x="7489" y="11397"/>
                    </a:cubicBezTo>
                    <a:cubicBezTo>
                      <a:pt x="7278" y="11056"/>
                      <a:pt x="7149" y="10689"/>
                      <a:pt x="7123" y="10289"/>
                    </a:cubicBezTo>
                    <a:cubicBezTo>
                      <a:pt x="7076" y="9524"/>
                      <a:pt x="7175" y="8784"/>
                      <a:pt x="7562" y="8111"/>
                    </a:cubicBezTo>
                    <a:cubicBezTo>
                      <a:pt x="8094" y="7183"/>
                      <a:pt x="8923" y="6681"/>
                      <a:pt x="9960" y="6486"/>
                    </a:cubicBezTo>
                    <a:cubicBezTo>
                      <a:pt x="10171" y="6446"/>
                      <a:pt x="10382" y="6428"/>
                      <a:pt x="10593" y="6428"/>
                    </a:cubicBezTo>
                    <a:close/>
                    <a:moveTo>
                      <a:pt x="4231" y="9061"/>
                    </a:moveTo>
                    <a:cubicBezTo>
                      <a:pt x="4490" y="9061"/>
                      <a:pt x="4748" y="9096"/>
                      <a:pt x="5004" y="9157"/>
                    </a:cubicBezTo>
                    <a:cubicBezTo>
                      <a:pt x="5298" y="9225"/>
                      <a:pt x="5598" y="9270"/>
                      <a:pt x="5900" y="9308"/>
                    </a:cubicBezTo>
                    <a:cubicBezTo>
                      <a:pt x="6204" y="9348"/>
                      <a:pt x="6484" y="9456"/>
                      <a:pt x="6784" y="9551"/>
                    </a:cubicBezTo>
                    <a:cubicBezTo>
                      <a:pt x="6826" y="11224"/>
                      <a:pt x="7022" y="11200"/>
                      <a:pt x="7456" y="12061"/>
                    </a:cubicBezTo>
                    <a:cubicBezTo>
                      <a:pt x="7418" y="12093"/>
                      <a:pt x="7382" y="12134"/>
                      <a:pt x="7337" y="12163"/>
                    </a:cubicBezTo>
                    <a:cubicBezTo>
                      <a:pt x="6829" y="12483"/>
                      <a:pt x="6397" y="12888"/>
                      <a:pt x="5994" y="13327"/>
                    </a:cubicBezTo>
                    <a:cubicBezTo>
                      <a:pt x="5318" y="14062"/>
                      <a:pt x="4492" y="14513"/>
                      <a:pt x="3483" y="14527"/>
                    </a:cubicBezTo>
                    <a:cubicBezTo>
                      <a:pt x="3465" y="14527"/>
                      <a:pt x="3447" y="14527"/>
                      <a:pt x="3429" y="14527"/>
                    </a:cubicBezTo>
                    <a:cubicBezTo>
                      <a:pt x="2326" y="14527"/>
                      <a:pt x="1419" y="14065"/>
                      <a:pt x="774" y="13157"/>
                    </a:cubicBezTo>
                    <a:cubicBezTo>
                      <a:pt x="352" y="12563"/>
                      <a:pt x="264" y="11888"/>
                      <a:pt x="521" y="11200"/>
                    </a:cubicBezTo>
                    <a:cubicBezTo>
                      <a:pt x="929" y="10104"/>
                      <a:pt x="1722" y="9432"/>
                      <a:pt x="2866" y="9198"/>
                    </a:cubicBezTo>
                    <a:cubicBezTo>
                      <a:pt x="3239" y="9122"/>
                      <a:pt x="3623" y="9101"/>
                      <a:pt x="4002" y="9070"/>
                    </a:cubicBezTo>
                    <a:cubicBezTo>
                      <a:pt x="4079" y="9064"/>
                      <a:pt x="4155" y="9061"/>
                      <a:pt x="4231" y="9061"/>
                    </a:cubicBezTo>
                    <a:close/>
                    <a:moveTo>
                      <a:pt x="14472" y="10799"/>
                    </a:moveTo>
                    <a:cubicBezTo>
                      <a:pt x="14624" y="10872"/>
                      <a:pt x="14755" y="10931"/>
                      <a:pt x="14886" y="10997"/>
                    </a:cubicBezTo>
                    <a:cubicBezTo>
                      <a:pt x="15792" y="11463"/>
                      <a:pt x="16542" y="12103"/>
                      <a:pt x="17094" y="12969"/>
                    </a:cubicBezTo>
                    <a:cubicBezTo>
                      <a:pt x="17631" y="13810"/>
                      <a:pt x="17885" y="14722"/>
                      <a:pt x="17794" y="15721"/>
                    </a:cubicBezTo>
                    <a:cubicBezTo>
                      <a:pt x="17756" y="16148"/>
                      <a:pt x="17647" y="16561"/>
                      <a:pt x="17512" y="16966"/>
                    </a:cubicBezTo>
                    <a:cubicBezTo>
                      <a:pt x="17486" y="17039"/>
                      <a:pt x="17446" y="17108"/>
                      <a:pt x="17402" y="17173"/>
                    </a:cubicBezTo>
                    <a:cubicBezTo>
                      <a:pt x="16976" y="17812"/>
                      <a:pt x="16390" y="18209"/>
                      <a:pt x="15626" y="18335"/>
                    </a:cubicBezTo>
                    <a:cubicBezTo>
                      <a:pt x="15477" y="18360"/>
                      <a:pt x="15330" y="18372"/>
                      <a:pt x="15184" y="18372"/>
                    </a:cubicBezTo>
                    <a:cubicBezTo>
                      <a:pt x="14725" y="18372"/>
                      <a:pt x="14287" y="18252"/>
                      <a:pt x="13866" y="18039"/>
                    </a:cubicBezTo>
                    <a:cubicBezTo>
                      <a:pt x="13180" y="17691"/>
                      <a:pt x="12629" y="17191"/>
                      <a:pt x="12212" y="16544"/>
                    </a:cubicBezTo>
                    <a:cubicBezTo>
                      <a:pt x="11815" y="15926"/>
                      <a:pt x="11523" y="15261"/>
                      <a:pt x="11303" y="14562"/>
                    </a:cubicBezTo>
                    <a:cubicBezTo>
                      <a:pt x="11219" y="14295"/>
                      <a:pt x="11179" y="14018"/>
                      <a:pt x="11162" y="13747"/>
                    </a:cubicBezTo>
                    <a:cubicBezTo>
                      <a:pt x="11544" y="13616"/>
                      <a:pt x="11918" y="13508"/>
                      <a:pt x="12279" y="13363"/>
                    </a:cubicBezTo>
                    <a:cubicBezTo>
                      <a:pt x="12636" y="13222"/>
                      <a:pt x="12949" y="13000"/>
                      <a:pt x="13241" y="12749"/>
                    </a:cubicBezTo>
                    <a:cubicBezTo>
                      <a:pt x="13541" y="12491"/>
                      <a:pt x="13795" y="12195"/>
                      <a:pt x="14011" y="11865"/>
                    </a:cubicBezTo>
                    <a:cubicBezTo>
                      <a:pt x="14222" y="11544"/>
                      <a:pt x="14356" y="11189"/>
                      <a:pt x="14472" y="10799"/>
                    </a:cubicBezTo>
                    <a:close/>
                    <a:moveTo>
                      <a:pt x="7660" y="12329"/>
                    </a:moveTo>
                    <a:cubicBezTo>
                      <a:pt x="8487" y="13140"/>
                      <a:pt x="9357" y="13764"/>
                      <a:pt x="10523" y="13764"/>
                    </a:cubicBezTo>
                    <a:cubicBezTo>
                      <a:pt x="10603" y="13764"/>
                      <a:pt x="10683" y="13761"/>
                      <a:pt x="10765" y="13755"/>
                    </a:cubicBezTo>
                    <a:cubicBezTo>
                      <a:pt x="10807" y="13932"/>
                      <a:pt x="10852" y="14092"/>
                      <a:pt x="10880" y="14255"/>
                    </a:cubicBezTo>
                    <a:cubicBezTo>
                      <a:pt x="11007" y="14966"/>
                      <a:pt x="11079" y="15681"/>
                      <a:pt x="10916" y="16396"/>
                    </a:cubicBezTo>
                    <a:cubicBezTo>
                      <a:pt x="10643" y="17599"/>
                      <a:pt x="9980" y="18520"/>
                      <a:pt x="8887" y="19113"/>
                    </a:cubicBezTo>
                    <a:cubicBezTo>
                      <a:pt x="8439" y="19355"/>
                      <a:pt x="7993" y="19473"/>
                      <a:pt x="7556" y="19473"/>
                    </a:cubicBezTo>
                    <a:cubicBezTo>
                      <a:pt x="7019" y="19473"/>
                      <a:pt x="6493" y="19295"/>
                      <a:pt x="5987" y="18953"/>
                    </a:cubicBezTo>
                    <a:cubicBezTo>
                      <a:pt x="5325" y="18505"/>
                      <a:pt x="4954" y="17839"/>
                      <a:pt x="4873" y="17034"/>
                    </a:cubicBezTo>
                    <a:cubicBezTo>
                      <a:pt x="4814" y="16464"/>
                      <a:pt x="4916" y="15915"/>
                      <a:pt x="5131" y="15385"/>
                    </a:cubicBezTo>
                    <a:cubicBezTo>
                      <a:pt x="5463" y="14563"/>
                      <a:pt x="5926" y="13827"/>
                      <a:pt x="6588" y="13225"/>
                    </a:cubicBezTo>
                    <a:cubicBezTo>
                      <a:pt x="6763" y="13067"/>
                      <a:pt x="6928" y="12898"/>
                      <a:pt x="7109" y="12745"/>
                    </a:cubicBezTo>
                    <a:cubicBezTo>
                      <a:pt x="7279" y="12603"/>
                      <a:pt x="7465" y="12476"/>
                      <a:pt x="7660" y="12329"/>
                    </a:cubicBezTo>
                    <a:close/>
                    <a:moveTo>
                      <a:pt x="11771" y="0"/>
                    </a:moveTo>
                    <a:cubicBezTo>
                      <a:pt x="11354" y="0"/>
                      <a:pt x="10924" y="70"/>
                      <a:pt x="10484" y="201"/>
                    </a:cubicBezTo>
                    <a:cubicBezTo>
                      <a:pt x="9545" y="609"/>
                      <a:pt x="8890" y="1268"/>
                      <a:pt x="8619" y="2277"/>
                    </a:cubicBezTo>
                    <a:cubicBezTo>
                      <a:pt x="8456" y="2885"/>
                      <a:pt x="8456" y="3499"/>
                      <a:pt x="8525" y="4117"/>
                    </a:cubicBezTo>
                    <a:cubicBezTo>
                      <a:pt x="8537" y="4225"/>
                      <a:pt x="8551" y="4332"/>
                      <a:pt x="8574" y="4523"/>
                    </a:cubicBezTo>
                    <a:cubicBezTo>
                      <a:pt x="8458" y="4384"/>
                      <a:pt x="8393" y="4308"/>
                      <a:pt x="8327" y="4232"/>
                    </a:cubicBezTo>
                    <a:cubicBezTo>
                      <a:pt x="8042" y="3883"/>
                      <a:pt x="7725" y="3566"/>
                      <a:pt x="7371" y="3286"/>
                    </a:cubicBezTo>
                    <a:cubicBezTo>
                      <a:pt x="6601" y="2679"/>
                      <a:pt x="5739" y="2345"/>
                      <a:pt x="4761" y="2345"/>
                    </a:cubicBezTo>
                    <a:cubicBezTo>
                      <a:pt x="4716" y="2345"/>
                      <a:pt x="4672" y="2346"/>
                      <a:pt x="4626" y="2347"/>
                    </a:cubicBezTo>
                    <a:cubicBezTo>
                      <a:pt x="3689" y="2375"/>
                      <a:pt x="2945" y="2781"/>
                      <a:pt x="2360" y="3498"/>
                    </a:cubicBezTo>
                    <a:cubicBezTo>
                      <a:pt x="2262" y="3617"/>
                      <a:pt x="2181" y="3758"/>
                      <a:pt x="2120" y="3901"/>
                    </a:cubicBezTo>
                    <a:cubicBezTo>
                      <a:pt x="1830" y="4590"/>
                      <a:pt x="1723" y="5310"/>
                      <a:pt x="1839" y="6046"/>
                    </a:cubicBezTo>
                    <a:cubicBezTo>
                      <a:pt x="2008" y="7124"/>
                      <a:pt x="2571" y="7961"/>
                      <a:pt x="3477" y="8570"/>
                    </a:cubicBezTo>
                    <a:cubicBezTo>
                      <a:pt x="3549" y="8619"/>
                      <a:pt x="3624" y="8664"/>
                      <a:pt x="3741" y="8739"/>
                    </a:cubicBezTo>
                    <a:cubicBezTo>
                      <a:pt x="3649" y="8754"/>
                      <a:pt x="3611" y="8762"/>
                      <a:pt x="3571" y="8769"/>
                    </a:cubicBezTo>
                    <a:cubicBezTo>
                      <a:pt x="3293" y="8810"/>
                      <a:pt x="3012" y="8831"/>
                      <a:pt x="2739" y="8895"/>
                    </a:cubicBezTo>
                    <a:cubicBezTo>
                      <a:pt x="1474" y="9194"/>
                      <a:pt x="601" y="9945"/>
                      <a:pt x="171" y="11183"/>
                    </a:cubicBezTo>
                    <a:cubicBezTo>
                      <a:pt x="0" y="11676"/>
                      <a:pt x="11" y="12174"/>
                      <a:pt x="172" y="12671"/>
                    </a:cubicBezTo>
                    <a:cubicBezTo>
                      <a:pt x="352" y="13224"/>
                      <a:pt x="678" y="13676"/>
                      <a:pt x="1131" y="14028"/>
                    </a:cubicBezTo>
                    <a:cubicBezTo>
                      <a:pt x="1841" y="14580"/>
                      <a:pt x="2586" y="14855"/>
                      <a:pt x="3362" y="14855"/>
                    </a:cubicBezTo>
                    <a:cubicBezTo>
                      <a:pt x="3890" y="14855"/>
                      <a:pt x="4433" y="14728"/>
                      <a:pt x="4990" y="14474"/>
                    </a:cubicBezTo>
                    <a:cubicBezTo>
                      <a:pt x="5041" y="14451"/>
                      <a:pt x="5088" y="14403"/>
                      <a:pt x="5160" y="14403"/>
                    </a:cubicBezTo>
                    <a:cubicBezTo>
                      <a:pt x="5176" y="14403"/>
                      <a:pt x="5192" y="14405"/>
                      <a:pt x="5210" y="14410"/>
                    </a:cubicBezTo>
                    <a:cubicBezTo>
                      <a:pt x="5160" y="14507"/>
                      <a:pt x="5113" y="14584"/>
                      <a:pt x="5078" y="14666"/>
                    </a:cubicBezTo>
                    <a:cubicBezTo>
                      <a:pt x="4941" y="14996"/>
                      <a:pt x="4781" y="15321"/>
                      <a:pt x="4677" y="15663"/>
                    </a:cubicBezTo>
                    <a:cubicBezTo>
                      <a:pt x="4344" y="16746"/>
                      <a:pt x="4518" y="17752"/>
                      <a:pt x="5210" y="18654"/>
                    </a:cubicBezTo>
                    <a:cubicBezTo>
                      <a:pt x="5604" y="19167"/>
                      <a:pt x="6125" y="19528"/>
                      <a:pt x="6752" y="19685"/>
                    </a:cubicBezTo>
                    <a:cubicBezTo>
                      <a:pt x="7029" y="19754"/>
                      <a:pt x="7304" y="19789"/>
                      <a:pt x="7575" y="19789"/>
                    </a:cubicBezTo>
                    <a:cubicBezTo>
                      <a:pt x="8098" y="19789"/>
                      <a:pt x="8607" y="19658"/>
                      <a:pt x="9097" y="19380"/>
                    </a:cubicBezTo>
                    <a:cubicBezTo>
                      <a:pt x="10220" y="18745"/>
                      <a:pt x="10905" y="17789"/>
                      <a:pt x="11204" y="16548"/>
                    </a:cubicBezTo>
                    <a:cubicBezTo>
                      <a:pt x="11269" y="16277"/>
                      <a:pt x="11295" y="15997"/>
                      <a:pt x="11348" y="15672"/>
                    </a:cubicBezTo>
                    <a:cubicBezTo>
                      <a:pt x="11419" y="15806"/>
                      <a:pt x="11472" y="15901"/>
                      <a:pt x="11520" y="15998"/>
                    </a:cubicBezTo>
                    <a:cubicBezTo>
                      <a:pt x="11876" y="16724"/>
                      <a:pt x="12324" y="17376"/>
                      <a:pt x="12975" y="17870"/>
                    </a:cubicBezTo>
                    <a:cubicBezTo>
                      <a:pt x="13647" y="18379"/>
                      <a:pt x="14374" y="18679"/>
                      <a:pt x="15187" y="18679"/>
                    </a:cubicBezTo>
                    <a:cubicBezTo>
                      <a:pt x="15370" y="18679"/>
                      <a:pt x="15558" y="18664"/>
                      <a:pt x="15750" y="18632"/>
                    </a:cubicBezTo>
                    <a:cubicBezTo>
                      <a:pt x="16910" y="18443"/>
                      <a:pt x="17919" y="17403"/>
                      <a:pt x="18019" y="16350"/>
                    </a:cubicBezTo>
                    <a:cubicBezTo>
                      <a:pt x="18025" y="16285"/>
                      <a:pt x="18046" y="16219"/>
                      <a:pt x="18058" y="16153"/>
                    </a:cubicBezTo>
                    <a:cubicBezTo>
                      <a:pt x="18196" y="15467"/>
                      <a:pt x="18164" y="14790"/>
                      <a:pt x="17969" y="14119"/>
                    </a:cubicBezTo>
                    <a:cubicBezTo>
                      <a:pt x="17691" y="13155"/>
                      <a:pt x="17156" y="12351"/>
                      <a:pt x="16425" y="11671"/>
                    </a:cubicBezTo>
                    <a:cubicBezTo>
                      <a:pt x="16343" y="11597"/>
                      <a:pt x="16262" y="11524"/>
                      <a:pt x="16138" y="11411"/>
                    </a:cubicBezTo>
                    <a:lnTo>
                      <a:pt x="16138" y="11411"/>
                    </a:lnTo>
                    <a:cubicBezTo>
                      <a:pt x="16256" y="11416"/>
                      <a:pt x="16319" y="11413"/>
                      <a:pt x="16380" y="11422"/>
                    </a:cubicBezTo>
                    <a:cubicBezTo>
                      <a:pt x="16649" y="11465"/>
                      <a:pt x="16918" y="11487"/>
                      <a:pt x="17186" y="11487"/>
                    </a:cubicBezTo>
                    <a:cubicBezTo>
                      <a:pt x="17488" y="11487"/>
                      <a:pt x="17790" y="11459"/>
                      <a:pt x="18091" y="11402"/>
                    </a:cubicBezTo>
                    <a:cubicBezTo>
                      <a:pt x="19010" y="11226"/>
                      <a:pt x="19772" y="10810"/>
                      <a:pt x="20305" y="10008"/>
                    </a:cubicBezTo>
                    <a:cubicBezTo>
                      <a:pt x="20829" y="9223"/>
                      <a:pt x="20956" y="8374"/>
                      <a:pt x="20811" y="7464"/>
                    </a:cubicBezTo>
                    <a:cubicBezTo>
                      <a:pt x="20764" y="7172"/>
                      <a:pt x="20651" y="6907"/>
                      <a:pt x="20505" y="6650"/>
                    </a:cubicBezTo>
                    <a:cubicBezTo>
                      <a:pt x="20268" y="6228"/>
                      <a:pt x="19926" y="5904"/>
                      <a:pt x="19558" y="5610"/>
                    </a:cubicBezTo>
                    <a:cubicBezTo>
                      <a:pt x="18920" y="5100"/>
                      <a:pt x="18203" y="4894"/>
                      <a:pt x="17441" y="4894"/>
                    </a:cubicBezTo>
                    <a:cubicBezTo>
                      <a:pt x="17217" y="4894"/>
                      <a:pt x="16988" y="4912"/>
                      <a:pt x="16757" y="4945"/>
                    </a:cubicBezTo>
                    <a:cubicBezTo>
                      <a:pt x="15989" y="5057"/>
                      <a:pt x="15292" y="5360"/>
                      <a:pt x="14644" y="5781"/>
                    </a:cubicBezTo>
                    <a:cubicBezTo>
                      <a:pt x="14575" y="5825"/>
                      <a:pt x="14512" y="5888"/>
                      <a:pt x="14393" y="5903"/>
                    </a:cubicBezTo>
                    <a:cubicBezTo>
                      <a:pt x="14453" y="5776"/>
                      <a:pt x="14494" y="5685"/>
                      <a:pt x="14538" y="5594"/>
                    </a:cubicBezTo>
                    <a:cubicBezTo>
                      <a:pt x="14745" y="5169"/>
                      <a:pt x="14902" y="4725"/>
                      <a:pt x="15020" y="4267"/>
                    </a:cubicBezTo>
                    <a:cubicBezTo>
                      <a:pt x="15317" y="3127"/>
                      <a:pt x="15026" y="2115"/>
                      <a:pt x="14352" y="1186"/>
                    </a:cubicBezTo>
                    <a:cubicBezTo>
                      <a:pt x="14254" y="1050"/>
                      <a:pt x="14136" y="924"/>
                      <a:pt x="14007" y="818"/>
                    </a:cubicBezTo>
                    <a:cubicBezTo>
                      <a:pt x="13314" y="253"/>
                      <a:pt x="12565" y="0"/>
                      <a:pt x="117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pPr defTabSz="1300460">
                  <a:buClr>
                    <a:srgbClr val="000000"/>
                  </a:buClr>
                </a:pPr>
                <a:endParaRPr sz="1991"/>
              </a:p>
            </p:txBody>
          </p:sp>
          <p:sp>
            <p:nvSpPr>
              <p:cNvPr id="100" name="Google Shape;2279;p44"/>
              <p:cNvSpPr/>
              <p:nvPr/>
            </p:nvSpPr>
            <p:spPr>
              <a:xfrm>
                <a:off x="3242728" y="2746187"/>
                <a:ext cx="4486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094" extrusionOk="0">
                    <a:moveTo>
                      <a:pt x="158" y="1"/>
                    </a:moveTo>
                    <a:cubicBezTo>
                      <a:pt x="139" y="1"/>
                      <a:pt x="120" y="6"/>
                      <a:pt x="102" y="17"/>
                    </a:cubicBezTo>
                    <a:cubicBezTo>
                      <a:pt x="54" y="47"/>
                      <a:pt x="1" y="120"/>
                      <a:pt x="3" y="171"/>
                    </a:cubicBezTo>
                    <a:cubicBezTo>
                      <a:pt x="8" y="256"/>
                      <a:pt x="41" y="349"/>
                      <a:pt x="88" y="419"/>
                    </a:cubicBezTo>
                    <a:cubicBezTo>
                      <a:pt x="368" y="837"/>
                      <a:pt x="761" y="1064"/>
                      <a:pt x="1256" y="1094"/>
                    </a:cubicBezTo>
                    <a:cubicBezTo>
                      <a:pt x="1566" y="1087"/>
                      <a:pt x="1836" y="991"/>
                      <a:pt x="2071" y="804"/>
                    </a:cubicBezTo>
                    <a:cubicBezTo>
                      <a:pt x="2107" y="775"/>
                      <a:pt x="2139" y="743"/>
                      <a:pt x="2164" y="707"/>
                    </a:cubicBezTo>
                    <a:cubicBezTo>
                      <a:pt x="2206" y="648"/>
                      <a:pt x="2226" y="571"/>
                      <a:pt x="2169" y="524"/>
                    </a:cubicBezTo>
                    <a:cubicBezTo>
                      <a:pt x="2135" y="495"/>
                      <a:pt x="2077" y="480"/>
                      <a:pt x="2025" y="480"/>
                    </a:cubicBezTo>
                    <a:cubicBezTo>
                      <a:pt x="2013" y="480"/>
                      <a:pt x="2000" y="481"/>
                      <a:pt x="1989" y="483"/>
                    </a:cubicBezTo>
                    <a:cubicBezTo>
                      <a:pt x="1927" y="493"/>
                      <a:pt x="1869" y="538"/>
                      <a:pt x="1814" y="576"/>
                    </a:cubicBezTo>
                    <a:cubicBezTo>
                      <a:pt x="1634" y="699"/>
                      <a:pt x="1448" y="752"/>
                      <a:pt x="1270" y="752"/>
                    </a:cubicBezTo>
                    <a:cubicBezTo>
                      <a:pt x="903" y="752"/>
                      <a:pt x="567" y="529"/>
                      <a:pt x="378" y="246"/>
                    </a:cubicBezTo>
                    <a:cubicBezTo>
                      <a:pt x="341" y="190"/>
                      <a:pt x="313" y="127"/>
                      <a:pt x="276" y="71"/>
                    </a:cubicBezTo>
                    <a:cubicBezTo>
                      <a:pt x="247" y="28"/>
                      <a:pt x="203" y="1"/>
                      <a:pt x="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pPr defTabSz="1300460">
                  <a:buClr>
                    <a:srgbClr val="000000"/>
                  </a:buClr>
                </a:pPr>
                <a:endParaRPr sz="1991"/>
              </a:p>
            </p:txBody>
          </p:sp>
          <p:sp>
            <p:nvSpPr>
              <p:cNvPr id="101" name="Google Shape;2280;p44"/>
              <p:cNvSpPr/>
              <p:nvPr/>
            </p:nvSpPr>
            <p:spPr>
              <a:xfrm>
                <a:off x="3242245" y="2719834"/>
                <a:ext cx="7031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94" extrusionOk="0">
                    <a:moveTo>
                      <a:pt x="194" y="0"/>
                    </a:moveTo>
                    <a:cubicBezTo>
                      <a:pt x="99" y="0"/>
                      <a:pt x="9" y="102"/>
                      <a:pt x="5" y="218"/>
                    </a:cubicBezTo>
                    <a:cubicBezTo>
                      <a:pt x="1" y="306"/>
                      <a:pt x="81" y="393"/>
                      <a:pt x="165" y="393"/>
                    </a:cubicBezTo>
                    <a:cubicBezTo>
                      <a:pt x="261" y="393"/>
                      <a:pt x="334" y="309"/>
                      <a:pt x="341" y="193"/>
                    </a:cubicBezTo>
                    <a:cubicBezTo>
                      <a:pt x="349" y="91"/>
                      <a:pt x="290" y="8"/>
                      <a:pt x="206" y="1"/>
                    </a:cubicBezTo>
                    <a:cubicBezTo>
                      <a:pt x="202" y="1"/>
                      <a:pt x="198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pPr defTabSz="1300460">
                  <a:buClr>
                    <a:srgbClr val="000000"/>
                  </a:buClr>
                </a:pPr>
                <a:endParaRPr sz="1991"/>
              </a:p>
            </p:txBody>
          </p:sp>
          <p:sp>
            <p:nvSpPr>
              <p:cNvPr id="102" name="Google Shape;2281;p44"/>
              <p:cNvSpPr/>
              <p:nvPr/>
            </p:nvSpPr>
            <p:spPr>
              <a:xfrm>
                <a:off x="3291143" y="2732043"/>
                <a:ext cx="6850" cy="76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0" extrusionOk="0">
                    <a:moveTo>
                      <a:pt x="176" y="0"/>
                    </a:moveTo>
                    <a:cubicBezTo>
                      <a:pt x="172" y="0"/>
                      <a:pt x="168" y="0"/>
                      <a:pt x="164" y="1"/>
                    </a:cubicBezTo>
                    <a:cubicBezTo>
                      <a:pt x="71" y="10"/>
                      <a:pt x="1" y="105"/>
                      <a:pt x="6" y="215"/>
                    </a:cubicBezTo>
                    <a:cubicBezTo>
                      <a:pt x="11" y="303"/>
                      <a:pt x="80" y="380"/>
                      <a:pt x="154" y="380"/>
                    </a:cubicBezTo>
                    <a:cubicBezTo>
                      <a:pt x="160" y="380"/>
                      <a:pt x="166" y="379"/>
                      <a:pt x="172" y="378"/>
                    </a:cubicBezTo>
                    <a:cubicBezTo>
                      <a:pt x="261" y="366"/>
                      <a:pt x="339" y="263"/>
                      <a:pt x="336" y="162"/>
                    </a:cubicBezTo>
                    <a:cubicBezTo>
                      <a:pt x="333" y="77"/>
                      <a:pt x="256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pPr defTabSz="1300460">
                  <a:buClr>
                    <a:srgbClr val="000000"/>
                  </a:buClr>
                </a:pPr>
                <a:endParaRPr sz="1991"/>
              </a:p>
            </p:txBody>
          </p:sp>
          <p:sp>
            <p:nvSpPr>
              <p:cNvPr id="103" name="Google Shape;2282;p44"/>
              <p:cNvSpPr/>
              <p:nvPr/>
            </p:nvSpPr>
            <p:spPr>
              <a:xfrm>
                <a:off x="3278671" y="2746832"/>
                <a:ext cx="135472" cy="152597"/>
              </a:xfrm>
              <a:custGeom>
                <a:avLst/>
                <a:gdLst/>
                <a:ahLst/>
                <a:cxnLst/>
                <a:rect l="l" t="t" r="r" b="b"/>
                <a:pathLst>
                  <a:path w="6724" h="7574" extrusionOk="0">
                    <a:moveTo>
                      <a:pt x="3311" y="0"/>
                    </a:moveTo>
                    <a:cubicBezTo>
                      <a:pt x="3195" y="390"/>
                      <a:pt x="3061" y="745"/>
                      <a:pt x="2850" y="1066"/>
                    </a:cubicBezTo>
                    <a:cubicBezTo>
                      <a:pt x="2634" y="1396"/>
                      <a:pt x="2380" y="1692"/>
                      <a:pt x="2080" y="1950"/>
                    </a:cubicBezTo>
                    <a:cubicBezTo>
                      <a:pt x="1788" y="2201"/>
                      <a:pt x="1475" y="2423"/>
                      <a:pt x="1118" y="2564"/>
                    </a:cubicBezTo>
                    <a:cubicBezTo>
                      <a:pt x="757" y="2709"/>
                      <a:pt x="383" y="2817"/>
                      <a:pt x="1" y="2948"/>
                    </a:cubicBezTo>
                    <a:cubicBezTo>
                      <a:pt x="18" y="3219"/>
                      <a:pt x="58" y="3496"/>
                      <a:pt x="142" y="3763"/>
                    </a:cubicBezTo>
                    <a:cubicBezTo>
                      <a:pt x="362" y="4462"/>
                      <a:pt x="654" y="5127"/>
                      <a:pt x="1051" y="5745"/>
                    </a:cubicBezTo>
                    <a:cubicBezTo>
                      <a:pt x="1468" y="6392"/>
                      <a:pt x="2019" y="6892"/>
                      <a:pt x="2705" y="7240"/>
                    </a:cubicBezTo>
                    <a:cubicBezTo>
                      <a:pt x="3126" y="7453"/>
                      <a:pt x="3564" y="7573"/>
                      <a:pt x="4023" y="7573"/>
                    </a:cubicBezTo>
                    <a:cubicBezTo>
                      <a:pt x="4169" y="7573"/>
                      <a:pt x="4316" y="7561"/>
                      <a:pt x="4465" y="7536"/>
                    </a:cubicBezTo>
                    <a:cubicBezTo>
                      <a:pt x="5229" y="7410"/>
                      <a:pt x="5815" y="7013"/>
                      <a:pt x="6241" y="6374"/>
                    </a:cubicBezTo>
                    <a:cubicBezTo>
                      <a:pt x="6285" y="6309"/>
                      <a:pt x="6325" y="6240"/>
                      <a:pt x="6351" y="6167"/>
                    </a:cubicBezTo>
                    <a:cubicBezTo>
                      <a:pt x="6486" y="5762"/>
                      <a:pt x="6595" y="5349"/>
                      <a:pt x="6633" y="4922"/>
                    </a:cubicBezTo>
                    <a:cubicBezTo>
                      <a:pt x="6724" y="3923"/>
                      <a:pt x="6470" y="3011"/>
                      <a:pt x="5933" y="2170"/>
                    </a:cubicBezTo>
                    <a:cubicBezTo>
                      <a:pt x="5381" y="1304"/>
                      <a:pt x="4631" y="664"/>
                      <a:pt x="3725" y="198"/>
                    </a:cubicBezTo>
                    <a:cubicBezTo>
                      <a:pt x="3594" y="132"/>
                      <a:pt x="3463" y="73"/>
                      <a:pt x="33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pPr defTabSz="1300460">
                  <a:buClr>
                    <a:srgbClr val="000000"/>
                  </a:buClr>
                </a:pPr>
                <a:endParaRPr sz="1991"/>
              </a:p>
            </p:txBody>
          </p:sp>
          <p:sp>
            <p:nvSpPr>
              <p:cNvPr id="104" name="Google Shape;2283;p44"/>
              <p:cNvSpPr/>
              <p:nvPr/>
            </p:nvSpPr>
            <p:spPr>
              <a:xfrm>
                <a:off x="3325655" y="2634469"/>
                <a:ext cx="146170" cy="119837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5948" extrusionOk="0">
                    <a:moveTo>
                      <a:pt x="3933" y="1"/>
                    </a:moveTo>
                    <a:cubicBezTo>
                      <a:pt x="3662" y="1"/>
                      <a:pt x="3392" y="33"/>
                      <a:pt x="3122" y="88"/>
                    </a:cubicBezTo>
                    <a:cubicBezTo>
                      <a:pt x="1973" y="328"/>
                      <a:pt x="1024" y="921"/>
                      <a:pt x="222" y="1762"/>
                    </a:cubicBezTo>
                    <a:cubicBezTo>
                      <a:pt x="131" y="1856"/>
                      <a:pt x="27" y="1948"/>
                      <a:pt x="0" y="2098"/>
                    </a:cubicBezTo>
                    <a:cubicBezTo>
                      <a:pt x="779" y="2982"/>
                      <a:pt x="1202" y="3987"/>
                      <a:pt x="1019" y="5216"/>
                    </a:cubicBezTo>
                    <a:cubicBezTo>
                      <a:pt x="1343" y="5407"/>
                      <a:pt x="1667" y="5536"/>
                      <a:pt x="1994" y="5650"/>
                    </a:cubicBezTo>
                    <a:cubicBezTo>
                      <a:pt x="2550" y="5843"/>
                      <a:pt x="3112" y="5948"/>
                      <a:pt x="3680" y="5948"/>
                    </a:cubicBezTo>
                    <a:cubicBezTo>
                      <a:pt x="4044" y="5948"/>
                      <a:pt x="4410" y="5905"/>
                      <a:pt x="4778" y="5814"/>
                    </a:cubicBezTo>
                    <a:cubicBezTo>
                      <a:pt x="6210" y="5459"/>
                      <a:pt x="7255" y="4246"/>
                      <a:pt x="7048" y="2510"/>
                    </a:cubicBezTo>
                    <a:cubicBezTo>
                      <a:pt x="7028" y="2332"/>
                      <a:pt x="6997" y="2147"/>
                      <a:pt x="6920" y="1990"/>
                    </a:cubicBezTo>
                    <a:cubicBezTo>
                      <a:pt x="6444" y="1012"/>
                      <a:pt x="5723" y="319"/>
                      <a:pt x="4628" y="76"/>
                    </a:cubicBezTo>
                    <a:cubicBezTo>
                      <a:pt x="4396" y="24"/>
                      <a:pt x="4164" y="1"/>
                      <a:pt x="39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pPr defTabSz="1300460">
                  <a:buClr>
                    <a:srgbClr val="000000"/>
                  </a:buClr>
                </a:pPr>
                <a:endParaRPr sz="1991"/>
              </a:p>
            </p:txBody>
          </p:sp>
          <p:sp>
            <p:nvSpPr>
              <p:cNvPr id="105" name="Google Shape;2284;p44"/>
              <p:cNvSpPr/>
              <p:nvPr/>
            </p:nvSpPr>
            <p:spPr>
              <a:xfrm>
                <a:off x="3150795" y="2777657"/>
                <a:ext cx="126244" cy="143934"/>
              </a:xfrm>
              <a:custGeom>
                <a:avLst/>
                <a:gdLst/>
                <a:ahLst/>
                <a:cxnLst/>
                <a:rect l="l" t="t" r="r" b="b"/>
                <a:pathLst>
                  <a:path w="6266" h="7144" extrusionOk="0">
                    <a:moveTo>
                      <a:pt x="2846" y="0"/>
                    </a:moveTo>
                    <a:cubicBezTo>
                      <a:pt x="2651" y="147"/>
                      <a:pt x="2465" y="274"/>
                      <a:pt x="2295" y="416"/>
                    </a:cubicBezTo>
                    <a:cubicBezTo>
                      <a:pt x="2114" y="569"/>
                      <a:pt x="1949" y="738"/>
                      <a:pt x="1774" y="896"/>
                    </a:cubicBezTo>
                    <a:cubicBezTo>
                      <a:pt x="1112" y="1498"/>
                      <a:pt x="649" y="2234"/>
                      <a:pt x="317" y="3056"/>
                    </a:cubicBezTo>
                    <a:cubicBezTo>
                      <a:pt x="102" y="3586"/>
                      <a:pt x="0" y="4135"/>
                      <a:pt x="59" y="4705"/>
                    </a:cubicBezTo>
                    <a:cubicBezTo>
                      <a:pt x="140" y="5510"/>
                      <a:pt x="511" y="6176"/>
                      <a:pt x="1173" y="6624"/>
                    </a:cubicBezTo>
                    <a:cubicBezTo>
                      <a:pt x="1679" y="6966"/>
                      <a:pt x="2205" y="7144"/>
                      <a:pt x="2742" y="7144"/>
                    </a:cubicBezTo>
                    <a:cubicBezTo>
                      <a:pt x="3179" y="7144"/>
                      <a:pt x="3625" y="7026"/>
                      <a:pt x="4073" y="6784"/>
                    </a:cubicBezTo>
                    <a:cubicBezTo>
                      <a:pt x="5166" y="6191"/>
                      <a:pt x="5829" y="5270"/>
                      <a:pt x="6102" y="4067"/>
                    </a:cubicBezTo>
                    <a:cubicBezTo>
                      <a:pt x="6265" y="3352"/>
                      <a:pt x="6193" y="2637"/>
                      <a:pt x="6066" y="1926"/>
                    </a:cubicBezTo>
                    <a:cubicBezTo>
                      <a:pt x="6038" y="1763"/>
                      <a:pt x="5993" y="1603"/>
                      <a:pt x="5951" y="1426"/>
                    </a:cubicBezTo>
                    <a:cubicBezTo>
                      <a:pt x="5869" y="1432"/>
                      <a:pt x="5789" y="1435"/>
                      <a:pt x="5709" y="1435"/>
                    </a:cubicBezTo>
                    <a:cubicBezTo>
                      <a:pt x="4543" y="1435"/>
                      <a:pt x="3673" y="811"/>
                      <a:pt x="28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pPr defTabSz="1300460">
                  <a:buClr>
                    <a:srgbClr val="000000"/>
                  </a:buClr>
                </a:pPr>
                <a:endParaRPr sz="1991"/>
              </a:p>
            </p:txBody>
          </p:sp>
          <p:sp>
            <p:nvSpPr>
              <p:cNvPr id="106" name="Google Shape;2285;p44"/>
              <p:cNvSpPr/>
              <p:nvPr/>
            </p:nvSpPr>
            <p:spPr>
              <a:xfrm>
                <a:off x="3095652" y="2582569"/>
                <a:ext cx="143752" cy="132047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6554" extrusionOk="0">
                    <a:moveTo>
                      <a:pt x="2621" y="0"/>
                    </a:moveTo>
                    <a:cubicBezTo>
                      <a:pt x="1885" y="0"/>
                      <a:pt x="1250" y="302"/>
                      <a:pt x="717" y="832"/>
                    </a:cubicBezTo>
                    <a:cubicBezTo>
                      <a:pt x="622" y="926"/>
                      <a:pt x="550" y="1043"/>
                      <a:pt x="482" y="1158"/>
                    </a:cubicBezTo>
                    <a:cubicBezTo>
                      <a:pt x="198" y="1643"/>
                      <a:pt x="60" y="2173"/>
                      <a:pt x="43" y="2730"/>
                    </a:cubicBezTo>
                    <a:cubicBezTo>
                      <a:pt x="0" y="4201"/>
                      <a:pt x="918" y="5534"/>
                      <a:pt x="2306" y="6026"/>
                    </a:cubicBezTo>
                    <a:cubicBezTo>
                      <a:pt x="2421" y="6067"/>
                      <a:pt x="2543" y="6098"/>
                      <a:pt x="2664" y="6108"/>
                    </a:cubicBezTo>
                    <a:cubicBezTo>
                      <a:pt x="3282" y="6161"/>
                      <a:pt x="3885" y="6286"/>
                      <a:pt x="4473" y="6481"/>
                    </a:cubicBezTo>
                    <a:cubicBezTo>
                      <a:pt x="4563" y="6511"/>
                      <a:pt x="4659" y="6527"/>
                      <a:pt x="4769" y="6553"/>
                    </a:cubicBezTo>
                    <a:cubicBezTo>
                      <a:pt x="5023" y="5155"/>
                      <a:pt x="5816" y="4225"/>
                      <a:pt x="7135" y="3692"/>
                    </a:cubicBezTo>
                    <a:cubicBezTo>
                      <a:pt x="6987" y="3309"/>
                      <a:pt x="6787" y="2986"/>
                      <a:pt x="6594" y="2659"/>
                    </a:cubicBezTo>
                    <a:cubicBezTo>
                      <a:pt x="6177" y="1958"/>
                      <a:pt x="5659" y="1345"/>
                      <a:pt x="5011" y="842"/>
                    </a:cubicBezTo>
                    <a:cubicBezTo>
                      <a:pt x="4362" y="338"/>
                      <a:pt x="3621" y="60"/>
                      <a:pt x="2809" y="7"/>
                    </a:cubicBezTo>
                    <a:cubicBezTo>
                      <a:pt x="2746" y="2"/>
                      <a:pt x="2683" y="0"/>
                      <a:pt x="26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pPr defTabSz="1300460">
                  <a:buClr>
                    <a:srgbClr val="000000"/>
                  </a:buClr>
                </a:pPr>
                <a:endParaRPr sz="1991"/>
              </a:p>
            </p:txBody>
          </p:sp>
          <p:sp>
            <p:nvSpPr>
              <p:cNvPr id="107" name="Google Shape;2286;p44"/>
              <p:cNvSpPr/>
              <p:nvPr/>
            </p:nvSpPr>
            <p:spPr>
              <a:xfrm>
                <a:off x="3059124" y="2711795"/>
                <a:ext cx="144901" cy="110167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5468" extrusionOk="0">
                    <a:moveTo>
                      <a:pt x="3967" y="1"/>
                    </a:moveTo>
                    <a:cubicBezTo>
                      <a:pt x="3891" y="1"/>
                      <a:pt x="3815" y="4"/>
                      <a:pt x="3738" y="10"/>
                    </a:cubicBezTo>
                    <a:cubicBezTo>
                      <a:pt x="3359" y="41"/>
                      <a:pt x="2975" y="62"/>
                      <a:pt x="2602" y="138"/>
                    </a:cubicBezTo>
                    <a:cubicBezTo>
                      <a:pt x="1458" y="372"/>
                      <a:pt x="665" y="1044"/>
                      <a:pt x="257" y="2140"/>
                    </a:cubicBezTo>
                    <a:cubicBezTo>
                      <a:pt x="0" y="2828"/>
                      <a:pt x="88" y="3503"/>
                      <a:pt x="510" y="4097"/>
                    </a:cubicBezTo>
                    <a:cubicBezTo>
                      <a:pt x="1155" y="5005"/>
                      <a:pt x="2062" y="5467"/>
                      <a:pt x="3165" y="5467"/>
                    </a:cubicBezTo>
                    <a:cubicBezTo>
                      <a:pt x="3183" y="5467"/>
                      <a:pt x="3201" y="5467"/>
                      <a:pt x="3219" y="5467"/>
                    </a:cubicBezTo>
                    <a:cubicBezTo>
                      <a:pt x="4228" y="5453"/>
                      <a:pt x="5054" y="5002"/>
                      <a:pt x="5730" y="4267"/>
                    </a:cubicBezTo>
                    <a:cubicBezTo>
                      <a:pt x="6133" y="3828"/>
                      <a:pt x="6565" y="3423"/>
                      <a:pt x="7073" y="3103"/>
                    </a:cubicBezTo>
                    <a:cubicBezTo>
                      <a:pt x="7118" y="3074"/>
                      <a:pt x="7154" y="3033"/>
                      <a:pt x="7192" y="3001"/>
                    </a:cubicBezTo>
                    <a:cubicBezTo>
                      <a:pt x="6758" y="2140"/>
                      <a:pt x="6562" y="2164"/>
                      <a:pt x="6520" y="491"/>
                    </a:cubicBezTo>
                    <a:cubicBezTo>
                      <a:pt x="6220" y="396"/>
                      <a:pt x="5940" y="288"/>
                      <a:pt x="5636" y="248"/>
                    </a:cubicBezTo>
                    <a:cubicBezTo>
                      <a:pt x="5334" y="210"/>
                      <a:pt x="5034" y="165"/>
                      <a:pt x="4740" y="97"/>
                    </a:cubicBezTo>
                    <a:cubicBezTo>
                      <a:pt x="4484" y="36"/>
                      <a:pt x="4226" y="1"/>
                      <a:pt x="3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pPr defTabSz="1300460">
                  <a:buClr>
                    <a:srgbClr val="000000"/>
                  </a:buClr>
                </a:pPr>
                <a:endParaRPr sz="1991"/>
              </a:p>
            </p:txBody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1"/>
            <a:ext cx="11216640" cy="6577179"/>
          </a:xfrm>
        </p:spPr>
        <p:txBody>
          <a:bodyPr>
            <a:normAutofit fontScale="92500" lnSpcReduction="20000"/>
          </a:bodyPr>
          <a:lstStyle/>
          <a:p>
            <a:r>
              <a:rPr lang="en-US" sz="2300"/>
              <a:t>Chorus- Highschool: Afterschool 4-5:30 Mondays in 268C</a:t>
            </a:r>
          </a:p>
          <a:p>
            <a:r>
              <a:rPr lang="en-US" sz="2300"/>
              <a:t>Guitar Club- Mondays, afterschool from 4-5pm in 169C</a:t>
            </a:r>
          </a:p>
          <a:p>
            <a:r>
              <a:rPr lang="en-US" sz="2300"/>
              <a:t>D&amp;D Club- Mondays, afterschool, in 175C, from 3:50-5:15</a:t>
            </a:r>
          </a:p>
          <a:p>
            <a:r>
              <a:rPr lang="en-US" sz="2300"/>
              <a:t>Movie Club- Mondays, at lunch in 234A</a:t>
            </a:r>
          </a:p>
          <a:p>
            <a:r>
              <a:rPr lang="en-US" sz="2300"/>
              <a:t>Boxing Club- Outside on the turf afterschool, on Mondays, Wednesdays, and Fridays</a:t>
            </a:r>
          </a:p>
          <a:p>
            <a:r>
              <a:rPr lang="en-US" sz="2300"/>
              <a:t>Florida Future Educators of America (FFEA)- Tuesdays at lunch in 164C</a:t>
            </a:r>
          </a:p>
          <a:p>
            <a:r>
              <a:rPr lang="en-US" sz="2300"/>
              <a:t>Artists for a Cause- Tuesdays at lunch in 268C and 2</a:t>
            </a:r>
            <a:r>
              <a:rPr lang="en-US" sz="2300" baseline="30000"/>
              <a:t>nd</a:t>
            </a:r>
            <a:r>
              <a:rPr lang="en-US" sz="2300"/>
              <a:t> Wednesday of the month, afterschool in 268C</a:t>
            </a:r>
          </a:p>
          <a:p>
            <a:r>
              <a:rPr lang="en-US" sz="2300"/>
              <a:t>English as a 2</a:t>
            </a:r>
            <a:r>
              <a:rPr lang="en-US" sz="2300" baseline="30000"/>
              <a:t>nd</a:t>
            </a:r>
            <a:r>
              <a:rPr lang="en-US" sz="2300"/>
              <a:t> Language Tutoring- Tuesdays, during  lunch and afterschool, in 124A from 4-5pm</a:t>
            </a:r>
          </a:p>
          <a:p>
            <a:r>
              <a:rPr lang="en-US" sz="2300"/>
              <a:t>Community Service Club- Wednesdays at lunch in 232A</a:t>
            </a:r>
          </a:p>
          <a:p>
            <a:r>
              <a:rPr lang="en-US" sz="2300"/>
              <a:t>Student Government Association (SGA) - Wednesdays, Afterschool in 226A</a:t>
            </a:r>
          </a:p>
          <a:p>
            <a:r>
              <a:rPr lang="en-US" sz="2300"/>
              <a:t>Chess Club- Thursdays at lunch in 234A</a:t>
            </a:r>
          </a:p>
          <a:p>
            <a:r>
              <a:rPr lang="en-US" sz="2300"/>
              <a:t>Chorus- Middle School: Afterschool 4-5:30 Thursdays in 265C</a:t>
            </a:r>
          </a:p>
          <a:p>
            <a:r>
              <a:rPr lang="en-US" sz="2300"/>
              <a:t>Spartans Against Destructive Decisions (S.A.D.D) – Thursdays at lunch in 129A</a:t>
            </a:r>
          </a:p>
          <a:p>
            <a:r>
              <a:rPr lang="en-US" sz="2300"/>
              <a:t>Science Olympiad- Fridays at lunch in 247B</a:t>
            </a:r>
          </a:p>
          <a:p>
            <a:r>
              <a:rPr lang="en-US" sz="2300"/>
              <a:t>First Priority- Friday, at lunch, in 263C</a:t>
            </a:r>
          </a:p>
          <a:p>
            <a:r>
              <a:rPr lang="en-US" sz="2300"/>
              <a:t>GSA- Fridays, at lunch, in 169C</a:t>
            </a:r>
          </a:p>
          <a:p>
            <a:endParaRPr lang="en-US" sz="2300"/>
          </a:p>
          <a:p>
            <a:endParaRPr lang="en-US" sz="2300"/>
          </a:p>
          <a:p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Art Subject for Elementary - 1st Grade: Dance by Slidesgo">
  <a:themeElements>
    <a:clrScheme name="Simple Light">
      <a:dk1>
        <a:srgbClr val="000000"/>
      </a:dk1>
      <a:lt1>
        <a:srgbClr val="FFFFFF"/>
      </a:lt1>
      <a:dk2>
        <a:srgbClr val="C4F3FF"/>
      </a:dk2>
      <a:lt2>
        <a:srgbClr val="80E3FF"/>
      </a:lt2>
      <a:accent1>
        <a:srgbClr val="41C5D3"/>
      </a:accent1>
      <a:accent2>
        <a:srgbClr val="41D4C2"/>
      </a:accent2>
      <a:accent3>
        <a:srgbClr val="FFB71F"/>
      </a:accent3>
      <a:accent4>
        <a:srgbClr val="FF4809"/>
      </a:accent4>
      <a:accent5>
        <a:srgbClr val="FF62B8"/>
      </a:accent5>
      <a:accent6>
        <a:srgbClr val="B168B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Queer Community Minitheme by Slidesgo">
  <a:themeElements>
    <a:clrScheme name="Simple Light">
      <a:dk1>
        <a:srgbClr val="604138"/>
      </a:dk1>
      <a:lt1>
        <a:srgbClr val="F7EAF1"/>
      </a:lt1>
      <a:dk2>
        <a:srgbClr val="FE94C4"/>
      </a:dk2>
      <a:lt2>
        <a:srgbClr val="FFAE94"/>
      </a:lt2>
      <a:accent1>
        <a:srgbClr val="FED881"/>
      </a:accent1>
      <a:accent2>
        <a:srgbClr val="3EDF8C"/>
      </a:accent2>
      <a:accent3>
        <a:srgbClr val="5881F3"/>
      </a:accent3>
      <a:accent4>
        <a:srgbClr val="AF95ED"/>
      </a:accent4>
      <a:accent5>
        <a:srgbClr val="FFFFFF"/>
      </a:accent5>
      <a:accent6>
        <a:srgbClr val="FFFFFF"/>
      </a:accent6>
      <a:hlink>
        <a:srgbClr val="6041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Basketball 16x9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ketball presentation (widescreen).potx" id="{CC5AF3F1-F1AD-46F5-B229-4E1329F06412}" vid="{B7E1BF64-2168-4738-AA42-CF7C9F7F9E95}"/>
    </a:ext>
  </a:extLst>
</a:theme>
</file>

<file path=ppt/theme/theme1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SlideFormConfiguration><![CDATA[{"formFields":[],"formDataEntries":[]}]]></TemplafySlideFormConfiguration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554E17-4043-457B-9EE5-1626036EB638}">
  <ds:schemaRefs/>
</ds:datastoreItem>
</file>

<file path=customXml/itemProps2.xml><?xml version="1.0" encoding="utf-8"?>
<ds:datastoreItem xmlns:ds="http://schemas.openxmlformats.org/officeDocument/2006/customXml" ds:itemID="{070033D2-FACC-475E-AF55-DB5C867795F9}">
  <ds:schemaRefs/>
</ds:datastoreItem>
</file>

<file path=customXml/itemProps3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.xml><?xml version="1.0" encoding="utf-8"?>
<ds:datastoreItem xmlns:ds="http://schemas.openxmlformats.org/officeDocument/2006/customXml" ds:itemID="{CB9FF16E-4217-469D-AB35-C609D5DFECCF}">
  <ds:schemaRefs/>
</ds:datastoreItem>
</file>

<file path=customXml/itemProps7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1738</Words>
  <Application>Microsoft Office PowerPoint</Application>
  <PresentationFormat>Custom</PresentationFormat>
  <Paragraphs>225</Paragraphs>
  <Slides>37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33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87" baseType="lpstr">
      <vt:lpstr>Algerian</vt:lpstr>
      <vt:lpstr>Arial Black</vt:lpstr>
      <vt:lpstr>Consolas</vt:lpstr>
      <vt:lpstr>Bernard MT Condensed</vt:lpstr>
      <vt:lpstr>Calibri</vt:lpstr>
      <vt:lpstr>Boogaloo</vt:lpstr>
      <vt:lpstr>Cabin</vt:lpstr>
      <vt:lpstr>Arial</vt:lpstr>
      <vt:lpstr>The Hand</vt:lpstr>
      <vt:lpstr>Aptos Narrow</vt:lpstr>
      <vt:lpstr>Alasassy Caps</vt:lpstr>
      <vt:lpstr>Gill Sans Nova</vt:lpstr>
      <vt:lpstr>Work Sans</vt:lpstr>
      <vt:lpstr>Trebuchet MS</vt:lpstr>
      <vt:lpstr>Georgia Pro Semibold</vt:lpstr>
      <vt:lpstr>Franklin Gothic Medium</vt:lpstr>
      <vt:lpstr>Georgia</vt:lpstr>
      <vt:lpstr>Rockwell</vt:lpstr>
      <vt:lpstr>Calibri Light</vt:lpstr>
      <vt:lpstr>Fredoka One</vt:lpstr>
      <vt:lpstr>Bookman Old Style</vt:lpstr>
      <vt:lpstr>Arial Nova</vt:lpstr>
      <vt:lpstr>Franklin Gothic Heavy</vt:lpstr>
      <vt:lpstr>Aptos Display</vt:lpstr>
      <vt:lpstr>Times New Roman</vt:lpstr>
      <vt:lpstr>Angsana New</vt:lpstr>
      <vt:lpstr>Aptos</vt:lpstr>
      <vt:lpstr>Wingdings 2</vt:lpstr>
      <vt:lpstr>Impact</vt:lpstr>
      <vt:lpstr>Calisto MT</vt:lpstr>
      <vt:lpstr>Mystical Woods Rough Script</vt:lpstr>
      <vt:lpstr>Helvetica Neue</vt:lpstr>
      <vt:lpstr>Modern Love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6_Office Theme</vt:lpstr>
      <vt:lpstr>9_Office Theme</vt:lpstr>
      <vt:lpstr>Office Theme</vt:lpstr>
      <vt:lpstr>Art Subject for Elementary - 1st Grade: Dance by Slidesgo</vt:lpstr>
      <vt:lpstr>Queer Community Minitheme by Slidesgo</vt:lpstr>
      <vt:lpstr>Basketball 16x9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NEW  Lunch Detention Procedure</vt:lpstr>
      <vt:lpstr>PowerPoint Presentation</vt:lpstr>
      <vt:lpstr>Somerset Contingency Team</vt:lpstr>
      <vt:lpstr>Upcoming Assessments FCLE—November 7th (for students who took US Government in Quarter 1) ASVAB—November 14th  (for 11th and 12th grades)</vt:lpstr>
      <vt:lpstr>Attention Spartans! Girls Varsity Basketball Try-Outs Are This Friday, Nov. 1st</vt:lpstr>
      <vt:lpstr>PowerPoint Presentation</vt:lpstr>
      <vt:lpstr>PowerPoint Presentation</vt:lpstr>
      <vt:lpstr>PowerPoint Presentation</vt:lpstr>
      <vt:lpstr>PowerPoint Presentation</vt:lpstr>
      <vt:lpstr>Dance For Food! Auditions Sign Up</vt:lpstr>
      <vt:lpstr>Kyryliw’s US History EOC Study Sessions</vt:lpstr>
      <vt:lpstr>PACK A  SHOEBOX!</vt:lpstr>
      <vt:lpstr>PowerPoint Presentation</vt:lpstr>
      <vt:lpstr>PowerPoint Presentation</vt:lpstr>
      <vt:lpstr>PowerPoint Presentation</vt:lpstr>
      <vt:lpstr>Gay-Straight Alliance  Fall Party!!!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11</cp:revision>
  <dcterms:created xsi:type="dcterms:W3CDTF">2018-11-26T04:56:53Z</dcterms:created>
  <dcterms:modified xsi:type="dcterms:W3CDTF">2024-10-30T12:25:20Z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